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2" r:id="rId2"/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BC902E-6C2A-4ADD-AAEF-F32667964E97}" type="datetimeFigureOut">
              <a:rPr lang="fr-FR" smtClean="0"/>
              <a:pPr/>
              <a:t>19/02/2020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BC6432-B58F-4DAC-AA0B-AD68D6C1D5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14414" y="1071546"/>
            <a:ext cx="6480720" cy="371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i="1" dirty="0" smtClean="0"/>
              <a:t>« La variation thématique verbale en kabyle »</a:t>
            </a:r>
            <a:endParaRPr lang="fr-FR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6116" y="1285860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Farida </a:t>
            </a:r>
            <a:r>
              <a:rPr lang="fr-FR" dirty="0" smtClean="0">
                <a:solidFill>
                  <a:schemeClr val="bg1"/>
                </a:solidFill>
              </a:rPr>
              <a:t>TATAI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Université De Tizi-Ouzou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267744" y="836712"/>
          <a:ext cx="5805170" cy="420624"/>
        </p:xfrm>
        <a:graphic>
          <a:graphicData uri="http://schemas.openxmlformats.org/drawingml/2006/table">
            <a:tbl>
              <a:tblPr/>
              <a:tblGrid>
                <a:gridCol w="112522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ɛeLeq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IɛeLeq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IɛeLeq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IɛeLeq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ɛeL</a:t>
                      </a:r>
                      <a:r>
                        <a:rPr lang="en-CA" sz="12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267744" y="1628800"/>
          <a:ext cx="5849620" cy="914400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Dukel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IDukel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IDukel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IDukel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k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l (I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ukel)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Suref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ISuref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ISuref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ISuref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ur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f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27784" y="3212976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Wanes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Iwanes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Iwanes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Iwanes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wan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55776" y="5517232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Serwet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ISerwet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ISerwet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ISerwet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arw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43808" y="6237312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ḥrured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Iḥrured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Iḥrured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Iḥrured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eḥrur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u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0"/>
            <a:ext cx="864096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C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CA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 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ukuz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339752" y="2348880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steqneɛ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Isteqneɛ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Isteqneɛ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Isteqneɛ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Isteqn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ɛ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627784" y="4077072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Twaɣleb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ITwaɣleb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ITwaɣleb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ITwaɣleb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ITwaɣl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b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620688"/>
            <a:ext cx="84614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semus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627784" y="1412776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Uzur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YeZur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Yezur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yeZur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ezur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43808" y="2780928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Ifsus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f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eS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us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Yifsus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f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eS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us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ifsus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55776" y="3573016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Seḍḥi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ISeḍḥ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ISeḍḥi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ISeḍḥ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seḍḥi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55776" y="4221088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Ihriw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Hr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w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Yihriw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Hr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w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ihriw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771800" y="5301208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mucṭuḥ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Im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cṭuḥ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Imucṭuḥ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Im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cṭuḥ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mucṭuḥ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771800" y="6093296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ḥirciw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rcew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Iḥirciw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rcew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ḥirciw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79653"/>
            <a:ext cx="8964488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Tasleḍt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tɣara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yisuleɣ-nsen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yettaken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(3)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snat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kṛad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ukuz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979712" y="1700808"/>
          <a:ext cx="5849620" cy="841248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aɛlay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Yeɛlay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Yeɛlay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Yeɛlay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aɛlay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aɣlay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Yeɣlay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Yeɣlay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Yeɣlay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aɣlay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051720" y="4149080"/>
          <a:ext cx="5849620" cy="841248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Berqec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Iberqec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Iberqec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Iberqec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b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rq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c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Zegzew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Izegzew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Izegzew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Izegzew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z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gz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w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260648"/>
            <a:ext cx="86409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yisuleɣ-nsen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yettaken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sin (2)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ukuz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827420"/>
            <a:ext cx="85689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taggara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unadi-agi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nexdem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ɣef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Temḍawit</a:t>
            </a:r>
            <a:r>
              <a:rPr kumimoji="0" lang="en-C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</a:t>
            </a:r>
            <a:r>
              <a:rPr kumimoji="0" lang="en-C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sentalant</a:t>
            </a:r>
            <a:r>
              <a:rPr kumimoji="0" lang="en-C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</a:t>
            </a:r>
            <a:r>
              <a:rPr kumimoji="0" lang="en-C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myigt</a:t>
            </a:r>
            <a:r>
              <a:rPr kumimoji="0" lang="en-C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Teqbaylit</a:t>
            </a:r>
            <a:r>
              <a:rPr kumimoji="0" lang="en-C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nezmer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nini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almend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tesleḍt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nwala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belli: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nezmir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nexdem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asesmel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almend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yinaw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	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yinawen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	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-t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taggayin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(sin,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tin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ukuz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tɣara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tigawt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deg-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sin 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17693"/>
            <a:ext cx="828092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nezmir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nexdem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asesmel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almend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yisuleɣ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isulaɣ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sɛan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ugar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yiwen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usentel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28650" algn="l"/>
              </a:tabLst>
            </a:pP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Nezmer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nexdem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asesmel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almend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tseftit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yal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amyag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yiman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-is,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yal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amyag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tseftit-ines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d-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yini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anta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taggayt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yekcem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846003"/>
            <a:ext cx="85689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taggara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daɣen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nessaweḍ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nini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belli: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Tanmegla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umyigen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yellan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teqbaylit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tessaweḍ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aɣ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anda ara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nexdem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aslan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amawalan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(une création lexicale)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ara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yesnernin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tmaziɣt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umata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Tanmegla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-agi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tettili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 s tin 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yimesliyen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tɣara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e____/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i____a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e____/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tte____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a____i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e____i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a____i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tte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i____e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i_____e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i_____a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Neɣ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ubeddel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tergalin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uẓar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neɣ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ufeggag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Č____S,               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eČ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n____Q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            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vague 1"/>
          <p:cNvSpPr/>
          <p:nvPr/>
        </p:nvSpPr>
        <p:spPr>
          <a:xfrm rot="2232627">
            <a:off x="168534" y="3169467"/>
            <a:ext cx="5271476" cy="2331955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Tanemmirt</a:t>
            </a:r>
            <a:r>
              <a:rPr lang="fr-FR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nwen</a:t>
            </a:r>
            <a:endParaRPr lang="fr-FR" sz="8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uble vague 2"/>
          <p:cNvSpPr/>
          <p:nvPr/>
        </p:nvSpPr>
        <p:spPr>
          <a:xfrm rot="2007486">
            <a:off x="3345503" y="1202160"/>
            <a:ext cx="5356491" cy="2304217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Merci pour votre attention</a:t>
            </a:r>
            <a:endParaRPr lang="fr-F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uble flèche verticale 4"/>
          <p:cNvSpPr/>
          <p:nvPr/>
        </p:nvSpPr>
        <p:spPr>
          <a:xfrm rot="2260706">
            <a:off x="3933626" y="2767483"/>
            <a:ext cx="936104" cy="11939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332656"/>
            <a:ext cx="6480720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variation thématique verbale en kabyle </a:t>
            </a:r>
            <a:endParaRPr lang="fr-FR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619672" y="4149080"/>
            <a:ext cx="6552728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Tamḍawit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tasentalant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tumyigt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fr-FR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Taqbaylit</a:t>
            </a:r>
            <a:endParaRPr lang="fr-FR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uble flèche verticale 3"/>
          <p:cNvSpPr/>
          <p:nvPr/>
        </p:nvSpPr>
        <p:spPr>
          <a:xfrm>
            <a:off x="4211960" y="2708920"/>
            <a:ext cx="1080120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42976" y="3143248"/>
            <a:ext cx="1337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Farida TATAI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4344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Amyag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yesɛa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azal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meqqren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deg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usileɣ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tefyirin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netta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alemmas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lsas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Tasmilt-agi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wawalen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tettemgired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talɣa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-s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almend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tmeẓri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wudem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lang="en-C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CA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Amgired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yisental-agi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yeskanay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abeddel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wumyag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tmeẓri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ɣer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tayeḍ</a:t>
            </a:r>
            <a:r>
              <a:rPr lang="en-C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CA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CA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Abeddel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yiskimen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neɣ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deg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tettbin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tmeẓriyin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ifettin</a:t>
            </a:r>
            <a:r>
              <a:rPr lang="en-C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CA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9024" y="260648"/>
            <a:ext cx="878497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-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tmaziɣt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umata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abeddel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tmeẓri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umyag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yesseḍfar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dima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abeddel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talɣa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-s.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Asteqsi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yefken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-is,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amek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ifarqen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isental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umyigen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CA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C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-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tmaziɣt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ttilin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talɣa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taḥerfit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bnan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talɣa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neftti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-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Tajeṛṛumt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tmaziɣt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taqburt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tebna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ɣef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snat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ẓ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riyin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tigejdanin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Izri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nufa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amesnaw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Galand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isemma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-as “Accompli”, ma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A.Basset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S.Chaker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ssawalen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-as “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Prétérite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akked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Urmir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yettili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ufardis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“ad”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neɣ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melba yes. S yin akin deg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tmeẓri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yizri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teffeɣ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timeẓi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Yizri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ibaway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ma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seg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tmeẓri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urmir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teffeɣ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 tin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Urmir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ussid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-,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wumi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isemma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L.Galand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Inaccompli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ma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ɣer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A.Basset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akked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S.Chaker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qqaren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-as “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Aoriste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intensif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589330"/>
            <a:ext cx="86774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Neddem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tantala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taqbaylit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talɣa-nsen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taḥerfit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ad as-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nexdemin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tasleḍt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usefti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ɣer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ukuz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tmeẓriyin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ifettin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tmaziɣt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wakken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nessiweḍ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naf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amek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tettbeddil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talɣa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umyag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wanda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tettbeddil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wanda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tettɣimi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akken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tella.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Akken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daɣen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naɛreḍ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ad d-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naf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almend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wacu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nezmer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nexdem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asesmel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yisental-nsen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-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Llan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sin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yinawen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tutlayt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tmaziɣt.Taseftit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n sin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yinawen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yiwet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maca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ma s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yiwen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wudem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tettbeddil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talɣa-nsen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Nezmer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 as-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nxedmin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yiwen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usesmel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39552" y="1556792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Eč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IČ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YeČ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IČ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et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(4)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539552" y="3573016"/>
          <a:ext cx="5849620" cy="841248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Efk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Yefk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fr-FR" sz="1200" b="1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Yefk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Yefk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ak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(4)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Ens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Yens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Yens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Yens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nusu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(4)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9512" y="0"/>
            <a:ext cx="874846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Tasleḍt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tigawt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yisuleɣ-nsen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yettaken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ukuz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(4)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yiwet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/ur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 /ar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 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snat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 /r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/ar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267744" y="1340768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Ini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Na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Yini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Y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Na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ar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051720" y="2852936"/>
          <a:ext cx="5849620" cy="504056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Dem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Idem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Idem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ID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eDem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87624" y="3429000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Ger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Iger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Iger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Ig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Ga</a:t>
                      </a: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23528" y="4581128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ɣeẒ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IɣeẒ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IɣeẒ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Times New Roman"/>
                          <a:ea typeface="Calibri"/>
                          <a:cs typeface="Arial"/>
                        </a:rPr>
                        <a:t>IɣeẒ</a:t>
                      </a:r>
                      <a:r>
                        <a:rPr lang="fr-FR" sz="12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fr-FR" sz="1200" dirty="0" err="1">
                          <a:latin typeface="Times New Roman"/>
                          <a:ea typeface="Calibri"/>
                          <a:cs typeface="Arial"/>
                        </a:rPr>
                        <a:t>ɣeẒiẓ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88640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yisuleɣ-nsen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yettaken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(3)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yiwet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/ar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/R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snat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2 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/ir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691680" y="908720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Drem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IDrem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IDrem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IDrim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eDr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91680" y="2060848"/>
          <a:ext cx="5849620" cy="908720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488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ḥceṛ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Yeḥceṛ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Yeḥceṛ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Yeḥc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ṛ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eḥceṛ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Iḥe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eṛ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Fres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Yefres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Yefres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Yefr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Ife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es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979712" y="4725144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Ḥizwer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YeḤ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zwer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YeḤizwer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YeḤ</a:t>
                      </a:r>
                      <a:r>
                        <a:rPr lang="en-CA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zwer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ḥizw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0"/>
            <a:ext cx="86409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kṛaḍ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ukuz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339752" y="1340768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ru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Iru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Iru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Iru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ru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979712" y="2348880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fi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Ifi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Ifi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Ifi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f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y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23728" y="4293096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ḥaz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Iḥaz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Iḥaz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Iḥaz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ḥaz</a:t>
                      </a: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051720" y="5517232"/>
          <a:ext cx="5849620" cy="420624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ḥuD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IḥuD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IḥuD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IḥuD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Calibri"/>
                          <a:cs typeface="Arial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CA" sz="1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r>
                        <a:rPr lang="en-CA" sz="1200" dirty="0" err="1">
                          <a:latin typeface="Times New Roman"/>
                          <a:ea typeface="Calibri"/>
                          <a:cs typeface="Arial"/>
                        </a:rPr>
                        <a:t>ḥuDu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520" y="0"/>
            <a:ext cx="86409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yimyagen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yisuleɣ-nsen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d-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yettaken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sin(2)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yisental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yiwet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en-CA" sz="2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snat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targalin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C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1121</Words>
  <Application>Microsoft Office PowerPoint</Application>
  <PresentationFormat>Affichage à l'écran (4:3)</PresentationFormat>
  <Paragraphs>468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Promenade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nss</dc:creator>
  <cp:lastModifiedBy>CNPLET</cp:lastModifiedBy>
  <cp:revision>19</cp:revision>
  <dcterms:created xsi:type="dcterms:W3CDTF">2019-11-28T14:12:38Z</dcterms:created>
  <dcterms:modified xsi:type="dcterms:W3CDTF">2020-02-19T07:25:27Z</dcterms:modified>
</cp:coreProperties>
</file>