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7"/>
  </p:notesMasterIdLst>
  <p:handoutMasterIdLst>
    <p:handoutMasterId r:id="rId8"/>
  </p:handoutMasterIdLst>
  <p:sldIdLst>
    <p:sldId id="257" r:id="rId2"/>
    <p:sldId id="277" r:id="rId3"/>
    <p:sldId id="278" r:id="rId4"/>
    <p:sldId id="274" r:id="rId5"/>
    <p:sldId id="259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33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33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33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33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33" charset="0"/>
        <a:ea typeface="+mn-ea"/>
        <a:cs typeface="+mn-cs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Times New Roman" pitchFamily="33" charset="0"/>
        <a:ea typeface="+mn-ea"/>
        <a:cs typeface="+mn-cs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Times New Roman" pitchFamily="33" charset="0"/>
        <a:ea typeface="+mn-ea"/>
        <a:cs typeface="+mn-cs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Times New Roman" pitchFamily="33" charset="0"/>
        <a:ea typeface="+mn-ea"/>
        <a:cs typeface="+mn-cs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Times New Roman" pitchFamily="33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B60E"/>
    <a:srgbClr val="D3CDD3"/>
    <a:srgbClr val="9D9DEF"/>
    <a:srgbClr val="5E7631"/>
    <a:srgbClr val="666699"/>
    <a:srgbClr val="5F5F5F"/>
    <a:srgbClr val="333399"/>
    <a:srgbClr val="4D4D4D"/>
    <a:srgbClr val="FFFFFF"/>
    <a:srgbClr val="00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1" autoAdjust="0"/>
    <p:restoredTop sz="85817" autoAdjust="0"/>
  </p:normalViewPr>
  <p:slideViewPr>
    <p:cSldViewPr>
      <p:cViewPr>
        <p:scale>
          <a:sx n="66" d="100"/>
          <a:sy n="66" d="100"/>
        </p:scale>
        <p:origin x="-1788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A443BB-D324-9844-8D56-672F2D886244}" type="doc">
      <dgm:prSet loTypeId="urn:microsoft.com/office/officeart/2005/8/layout/hierarchy2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4013FCB-4199-5F43-8968-FAB8CAA97C48}">
      <dgm:prSet phldrT="[Texte]" custT="1"/>
      <dgm:spPr/>
      <dgm:t>
        <a:bodyPr/>
        <a:lstStyle/>
        <a:p>
          <a:r>
            <a:rPr lang="en-US" sz="1050" noProof="0" dirty="0" smtClean="0">
              <a:latin typeface="Calibri" charset="0"/>
            </a:rPr>
            <a:t>5721 verbal Roots</a:t>
          </a:r>
          <a:endParaRPr lang="en-US" sz="1050" b="1" i="1" noProof="0" dirty="0" smtClean="0">
            <a:latin typeface="Calibri" charset="0"/>
          </a:endParaRPr>
        </a:p>
      </dgm:t>
    </dgm:pt>
    <dgm:pt modelId="{796155C5-464F-0140-8617-6EAE674C9025}" type="parTrans" cxnId="{1A2C811A-8E1D-B147-8384-E6EA1281031E}">
      <dgm:prSet/>
      <dgm:spPr/>
      <dgm:t>
        <a:bodyPr/>
        <a:lstStyle/>
        <a:p>
          <a:endParaRPr lang="en-US" sz="1400" noProof="0"/>
        </a:p>
      </dgm:t>
    </dgm:pt>
    <dgm:pt modelId="{3F629CD6-D2EB-2845-8E76-738B98FCBB6F}" type="sibTrans" cxnId="{1A2C811A-8E1D-B147-8384-E6EA1281031E}">
      <dgm:prSet/>
      <dgm:spPr/>
      <dgm:t>
        <a:bodyPr/>
        <a:lstStyle/>
        <a:p>
          <a:endParaRPr lang="en-US" sz="1400" noProof="0"/>
        </a:p>
      </dgm:t>
    </dgm:pt>
    <dgm:pt modelId="{E372D0BC-51A9-F84C-94E4-FEF874366C7C}">
      <dgm:prSet phldrT="[Texte]" custT="1"/>
      <dgm:spPr>
        <a:solidFill>
          <a:srgbClr val="45C060"/>
        </a:solidFill>
      </dgm:spPr>
      <dgm:t>
        <a:bodyPr/>
        <a:lstStyle/>
        <a:p>
          <a:r>
            <a:rPr lang="en-US" sz="1050" noProof="0" dirty="0" smtClean="0">
              <a:latin typeface="Calibri" charset="0"/>
            </a:rPr>
            <a:t>19 457</a:t>
          </a:r>
        </a:p>
        <a:p>
          <a:r>
            <a:rPr lang="en-US" sz="1050" noProof="0" dirty="0" smtClean="0">
              <a:latin typeface="Calibri" charset="0"/>
            </a:rPr>
            <a:t>Verbs on database</a:t>
          </a:r>
          <a:endParaRPr lang="en-US" sz="1050" b="1" i="1" noProof="0" dirty="0"/>
        </a:p>
      </dgm:t>
    </dgm:pt>
    <dgm:pt modelId="{870D4CE3-038F-FB43-88C4-6D0D16E17669}" type="parTrans" cxnId="{1F895A35-C8C7-D644-BF24-72AB14DBBE17}">
      <dgm:prSet custT="1"/>
      <dgm:spPr/>
      <dgm:t>
        <a:bodyPr/>
        <a:lstStyle/>
        <a:p>
          <a:endParaRPr lang="en-US" sz="300" noProof="0"/>
        </a:p>
      </dgm:t>
    </dgm:pt>
    <dgm:pt modelId="{CCC8F4C9-338E-0345-9D9F-6D1459F7545C}" type="sibTrans" cxnId="{1F895A35-C8C7-D644-BF24-72AB14DBBE17}">
      <dgm:prSet/>
      <dgm:spPr/>
      <dgm:t>
        <a:bodyPr/>
        <a:lstStyle/>
        <a:p>
          <a:endParaRPr lang="en-US" sz="1400" noProof="0"/>
        </a:p>
      </dgm:t>
    </dgm:pt>
    <dgm:pt modelId="{918DFAD8-7AF7-4E4E-901A-30FF6DB10258}">
      <dgm:prSet phldrT="[Texte]" custT="1"/>
      <dgm:spPr>
        <a:solidFill>
          <a:srgbClr val="45C060"/>
        </a:solidFill>
      </dgm:spPr>
      <dgm:t>
        <a:bodyPr/>
        <a:lstStyle/>
        <a:p>
          <a:r>
            <a:rPr lang="en-US" sz="1050" noProof="0" dirty="0" smtClean="0">
              <a:latin typeface="Calibri" charset="0"/>
            </a:rPr>
            <a:t>29 536</a:t>
          </a:r>
        </a:p>
        <a:p>
          <a:r>
            <a:rPr lang="en-US" sz="1050" noProof="0" dirty="0" smtClean="0">
              <a:latin typeface="Calibri" charset="0"/>
            </a:rPr>
            <a:t>Nouns on database</a:t>
          </a:r>
          <a:endParaRPr lang="en-US" sz="1050" noProof="0" dirty="0"/>
        </a:p>
      </dgm:t>
    </dgm:pt>
    <dgm:pt modelId="{251232F4-D653-A649-BAC7-04C698B93B49}" type="parTrans" cxnId="{540FE74B-0FB3-6840-B239-88FD584EDA44}">
      <dgm:prSet custT="1"/>
      <dgm:spPr/>
      <dgm:t>
        <a:bodyPr/>
        <a:lstStyle/>
        <a:p>
          <a:endParaRPr lang="en-US" sz="300" noProof="0"/>
        </a:p>
      </dgm:t>
    </dgm:pt>
    <dgm:pt modelId="{389FA46C-E54A-CD4B-9DB4-8FFF37715520}" type="sibTrans" cxnId="{540FE74B-0FB3-6840-B239-88FD584EDA44}">
      <dgm:prSet/>
      <dgm:spPr/>
      <dgm:t>
        <a:bodyPr/>
        <a:lstStyle/>
        <a:p>
          <a:endParaRPr lang="en-US" sz="1400" noProof="0"/>
        </a:p>
      </dgm:t>
    </dgm:pt>
    <dgm:pt modelId="{8FD62C53-403C-8F47-A595-02B86EA675F2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100" noProof="0" dirty="0" smtClean="0">
              <a:latin typeface="Calibri" charset="0"/>
            </a:rPr>
            <a:t>3 Millions</a:t>
          </a:r>
        </a:p>
        <a:p>
          <a:r>
            <a:rPr lang="en-US" sz="1100" noProof="0" dirty="0" smtClean="0">
              <a:latin typeface="Calibri" charset="0"/>
            </a:rPr>
            <a:t>Conjugated forms</a:t>
          </a:r>
          <a:endParaRPr lang="en-US" sz="1100" noProof="0" dirty="0"/>
        </a:p>
      </dgm:t>
    </dgm:pt>
    <dgm:pt modelId="{6FC6BDD6-3F69-8D4E-A7C9-CC94990B561C}" type="parTrans" cxnId="{80C56BDB-4FD4-DE44-8199-C6CAC8CC2C1F}">
      <dgm:prSet custT="1"/>
      <dgm:spPr/>
      <dgm:t>
        <a:bodyPr/>
        <a:lstStyle/>
        <a:p>
          <a:endParaRPr lang="en-US" sz="600" noProof="0"/>
        </a:p>
      </dgm:t>
    </dgm:pt>
    <dgm:pt modelId="{B0214A37-A716-0140-8464-EA88AA44D235}" type="sibTrans" cxnId="{80C56BDB-4FD4-DE44-8199-C6CAC8CC2C1F}">
      <dgm:prSet/>
      <dgm:spPr/>
      <dgm:t>
        <a:bodyPr/>
        <a:lstStyle/>
        <a:p>
          <a:endParaRPr lang="en-US" sz="1400" noProof="0"/>
        </a:p>
      </dgm:t>
    </dgm:pt>
    <dgm:pt modelId="{A93D91DD-D48D-E840-8C2A-8E396FD61132}">
      <dgm:prSet phldrT="[Texte]" custT="1"/>
      <dgm:spPr>
        <a:solidFill>
          <a:schemeClr val="accent6"/>
        </a:solidFill>
      </dgm:spPr>
      <dgm:t>
        <a:bodyPr/>
        <a:lstStyle/>
        <a:p>
          <a:r>
            <a:rPr lang="en-US" sz="1050" noProof="0" dirty="0" smtClean="0">
              <a:latin typeface="Calibri" charset="0"/>
            </a:rPr>
            <a:t>70 000</a:t>
          </a:r>
        </a:p>
        <a:p>
          <a:r>
            <a:rPr lang="en-US" sz="1050" noProof="0" dirty="0" smtClean="0">
              <a:latin typeface="Calibri" charset="0"/>
            </a:rPr>
            <a:t>Deverbal nouns</a:t>
          </a:r>
          <a:endParaRPr lang="en-US" sz="1050" noProof="0" dirty="0"/>
        </a:p>
      </dgm:t>
    </dgm:pt>
    <dgm:pt modelId="{C7D550D4-398F-7345-B733-B724260E035F}" type="parTrans" cxnId="{02FDFCC9-4253-E344-BD54-83A6BDB4931B}">
      <dgm:prSet custT="1"/>
      <dgm:spPr/>
      <dgm:t>
        <a:bodyPr/>
        <a:lstStyle/>
        <a:p>
          <a:endParaRPr lang="en-US" sz="300" noProof="0"/>
        </a:p>
      </dgm:t>
    </dgm:pt>
    <dgm:pt modelId="{D7CEA662-7AF4-534A-B6F7-4DD101B9A09F}" type="sibTrans" cxnId="{02FDFCC9-4253-E344-BD54-83A6BDB4931B}">
      <dgm:prSet/>
      <dgm:spPr/>
      <dgm:t>
        <a:bodyPr/>
        <a:lstStyle/>
        <a:p>
          <a:endParaRPr lang="en-US" sz="1400" noProof="0"/>
        </a:p>
      </dgm:t>
    </dgm:pt>
    <dgm:pt modelId="{C7C4EBD5-7366-2A45-BF64-7AAD77753901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100" noProof="0" dirty="0" smtClean="0">
              <a:latin typeface="Calibri" charset="0"/>
            </a:rPr>
            <a:t>2 Millions</a:t>
          </a:r>
        </a:p>
        <a:p>
          <a:r>
            <a:rPr lang="en-US" sz="1100" noProof="0" dirty="0" smtClean="0">
              <a:latin typeface="Calibri" charset="0"/>
            </a:rPr>
            <a:t>Declined forms</a:t>
          </a:r>
          <a:endParaRPr lang="en-US" sz="1100" noProof="0" dirty="0"/>
        </a:p>
      </dgm:t>
    </dgm:pt>
    <dgm:pt modelId="{D7FC7035-0584-BA4B-91CB-F206F84BD2E1}" type="parTrans" cxnId="{7EAF97AE-8D12-A045-92ED-6348434A4C6F}">
      <dgm:prSet custT="1"/>
      <dgm:spPr/>
      <dgm:t>
        <a:bodyPr/>
        <a:lstStyle/>
        <a:p>
          <a:endParaRPr lang="en-US" sz="300" noProof="0"/>
        </a:p>
      </dgm:t>
    </dgm:pt>
    <dgm:pt modelId="{7BEB4E4B-A7E6-BC45-8EAC-423C606CE107}" type="sibTrans" cxnId="{7EAF97AE-8D12-A045-92ED-6348434A4C6F}">
      <dgm:prSet/>
      <dgm:spPr/>
      <dgm:t>
        <a:bodyPr/>
        <a:lstStyle/>
        <a:p>
          <a:endParaRPr lang="en-US" sz="1400" noProof="0"/>
        </a:p>
      </dgm:t>
    </dgm:pt>
    <dgm:pt modelId="{003BDAA0-8C0A-1942-9F69-3C945701FF11}">
      <dgm:prSet phldrT="[Texte]" custT="1"/>
      <dgm:spPr>
        <a:solidFill>
          <a:schemeClr val="accent6"/>
        </a:solidFill>
      </dgm:spPr>
      <dgm:t>
        <a:bodyPr/>
        <a:lstStyle/>
        <a:p>
          <a:r>
            <a:rPr lang="en-US" sz="1050" noProof="0" dirty="0" smtClean="0">
              <a:latin typeface="Calibri" charset="0"/>
            </a:rPr>
            <a:t>10 000</a:t>
          </a:r>
        </a:p>
        <a:p>
          <a:r>
            <a:rPr lang="en-US" sz="1050" noProof="0" dirty="0" smtClean="0">
              <a:latin typeface="Calibri" charset="0"/>
            </a:rPr>
            <a:t>Broken plural</a:t>
          </a:r>
          <a:endParaRPr lang="en-US" sz="1050" noProof="0" dirty="0"/>
        </a:p>
      </dgm:t>
    </dgm:pt>
    <dgm:pt modelId="{B6ABFAC3-1CA1-A84A-A00F-A3911EB280A5}" type="parTrans" cxnId="{5EA1C895-764B-C342-AC69-6FDB0E722165}">
      <dgm:prSet custT="1"/>
      <dgm:spPr/>
      <dgm:t>
        <a:bodyPr/>
        <a:lstStyle/>
        <a:p>
          <a:endParaRPr lang="en-US" sz="300" noProof="0"/>
        </a:p>
      </dgm:t>
    </dgm:pt>
    <dgm:pt modelId="{83B821F9-7A69-4E4F-96EE-7B852C5EFF4A}" type="sibTrans" cxnId="{5EA1C895-764B-C342-AC69-6FDB0E722165}">
      <dgm:prSet/>
      <dgm:spPr/>
      <dgm:t>
        <a:bodyPr/>
        <a:lstStyle/>
        <a:p>
          <a:endParaRPr lang="en-US" sz="1400" noProof="0"/>
        </a:p>
      </dgm:t>
    </dgm:pt>
    <dgm:pt modelId="{11768A82-F95B-D349-A80D-733F6BFC5D0D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100" noProof="0" dirty="0" smtClean="0">
              <a:latin typeface="Calibri" charset="0"/>
            </a:rPr>
            <a:t>86 000</a:t>
          </a:r>
        </a:p>
        <a:p>
          <a:r>
            <a:rPr lang="en-US" sz="1100" noProof="0" dirty="0" smtClean="0">
              <a:latin typeface="Calibri" charset="0"/>
            </a:rPr>
            <a:t>Declined forms</a:t>
          </a:r>
          <a:endParaRPr lang="en-US" sz="1100" noProof="0" dirty="0"/>
        </a:p>
      </dgm:t>
    </dgm:pt>
    <dgm:pt modelId="{B39C54C9-2ADE-BF40-904A-FF150F9E1A4E}" type="parTrans" cxnId="{39C9A9A9-B327-114A-AB5E-2A0AE173AF91}">
      <dgm:prSet custT="1"/>
      <dgm:spPr/>
      <dgm:t>
        <a:bodyPr/>
        <a:lstStyle/>
        <a:p>
          <a:endParaRPr lang="en-US" sz="300" noProof="0"/>
        </a:p>
      </dgm:t>
    </dgm:pt>
    <dgm:pt modelId="{0AF6CA15-4196-F34B-B312-D188319D0DAD}" type="sibTrans" cxnId="{39C9A9A9-B327-114A-AB5E-2A0AE173AF91}">
      <dgm:prSet/>
      <dgm:spPr/>
      <dgm:t>
        <a:bodyPr/>
        <a:lstStyle/>
        <a:p>
          <a:endParaRPr lang="en-US" sz="1400" noProof="0"/>
        </a:p>
      </dgm:t>
    </dgm:pt>
    <dgm:pt modelId="{B09ACEBE-A3EF-F044-B068-22697658877D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100" noProof="0" dirty="0" smtClean="0">
              <a:latin typeface="Calibri" charset="0"/>
            </a:rPr>
            <a:t>1,5 Millions</a:t>
          </a:r>
        </a:p>
        <a:p>
          <a:r>
            <a:rPr lang="en-US" sz="1100" noProof="0" dirty="0" smtClean="0">
              <a:latin typeface="Calibri" charset="0"/>
            </a:rPr>
            <a:t>Declined forms</a:t>
          </a:r>
          <a:endParaRPr lang="en-US" sz="1100" noProof="0" dirty="0"/>
        </a:p>
      </dgm:t>
    </dgm:pt>
    <dgm:pt modelId="{A138D200-6BE6-0841-A296-5AF87F57311F}" type="parTrans" cxnId="{CE0BEA68-0A79-7C41-A382-48BA98FD4CB5}">
      <dgm:prSet custT="1"/>
      <dgm:spPr/>
      <dgm:t>
        <a:bodyPr/>
        <a:lstStyle/>
        <a:p>
          <a:endParaRPr lang="en-US" sz="300" noProof="0"/>
        </a:p>
      </dgm:t>
    </dgm:pt>
    <dgm:pt modelId="{1129EA6A-1683-9B4A-9012-87510553E84B}" type="sibTrans" cxnId="{CE0BEA68-0A79-7C41-A382-48BA98FD4CB5}">
      <dgm:prSet/>
      <dgm:spPr/>
      <dgm:t>
        <a:bodyPr/>
        <a:lstStyle/>
        <a:p>
          <a:endParaRPr lang="en-US" sz="1400" noProof="0"/>
        </a:p>
      </dgm:t>
    </dgm:pt>
    <dgm:pt modelId="{E11E47C3-49BA-A247-A189-860F03069762}">
      <dgm:prSet phldrT="[Texte]" custT="1"/>
      <dgm:spPr>
        <a:solidFill>
          <a:schemeClr val="accent6"/>
        </a:solidFill>
      </dgm:spPr>
      <dgm:t>
        <a:bodyPr/>
        <a:lstStyle/>
        <a:p>
          <a:r>
            <a:rPr lang="en-US" sz="1200" noProof="0" dirty="0" smtClean="0"/>
            <a:t>39 000</a:t>
          </a:r>
          <a:br>
            <a:rPr lang="en-US" sz="1200" noProof="0" dirty="0" smtClean="0"/>
          </a:br>
          <a:r>
            <a:rPr lang="en-US" sz="1200" noProof="0" dirty="0" smtClean="0"/>
            <a:t>Common Nouns</a:t>
          </a:r>
          <a:endParaRPr lang="en-US" sz="1200" noProof="0" dirty="0"/>
        </a:p>
      </dgm:t>
    </dgm:pt>
    <dgm:pt modelId="{CE31DFC6-7098-5D4F-9A1C-D25E2E751733}" type="parTrans" cxnId="{399EAD07-5898-0F40-AB1C-C78001EFB8A0}">
      <dgm:prSet custT="1"/>
      <dgm:spPr/>
      <dgm:t>
        <a:bodyPr/>
        <a:lstStyle/>
        <a:p>
          <a:endParaRPr lang="fr-FR" sz="300"/>
        </a:p>
      </dgm:t>
    </dgm:pt>
    <dgm:pt modelId="{C2AC0D31-E8B0-B142-904D-1FBEEBEF10F1}" type="sibTrans" cxnId="{399EAD07-5898-0F40-AB1C-C78001EFB8A0}">
      <dgm:prSet/>
      <dgm:spPr/>
      <dgm:t>
        <a:bodyPr/>
        <a:lstStyle/>
        <a:p>
          <a:endParaRPr lang="fr-FR" sz="1400"/>
        </a:p>
      </dgm:t>
    </dgm:pt>
    <dgm:pt modelId="{ABDAEA63-40BE-E543-B2F2-1D8120A25B6B}" type="pres">
      <dgm:prSet presAssocID="{D8A443BB-D324-9844-8D56-672F2D88624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1296254-7CC2-1845-AC45-BF5D6D428B0A}" type="pres">
      <dgm:prSet presAssocID="{74013FCB-4199-5F43-8968-FAB8CAA97C48}" presName="root1" presStyleCnt="0"/>
      <dgm:spPr/>
    </dgm:pt>
    <dgm:pt modelId="{121D498B-75AC-E649-B5A4-A66A21FDD183}" type="pres">
      <dgm:prSet presAssocID="{74013FCB-4199-5F43-8968-FAB8CAA97C4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E41F4A1-F64B-814E-B3EF-2BC2C8E3C3AE}" type="pres">
      <dgm:prSet presAssocID="{74013FCB-4199-5F43-8968-FAB8CAA97C48}" presName="level2hierChild" presStyleCnt="0"/>
      <dgm:spPr/>
    </dgm:pt>
    <dgm:pt modelId="{1E97CD79-F5E5-FD49-9BCF-239B94578A4E}" type="pres">
      <dgm:prSet presAssocID="{870D4CE3-038F-FB43-88C4-6D0D16E17669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D359E6A9-6182-5744-B7C0-6E0F008E9FFD}" type="pres">
      <dgm:prSet presAssocID="{870D4CE3-038F-FB43-88C4-6D0D16E17669}" presName="connTx" presStyleLbl="parChTrans1D2" presStyleIdx="0" presStyleCnt="2"/>
      <dgm:spPr/>
      <dgm:t>
        <a:bodyPr/>
        <a:lstStyle/>
        <a:p>
          <a:endParaRPr lang="fr-FR"/>
        </a:p>
      </dgm:t>
    </dgm:pt>
    <dgm:pt modelId="{BA8410E1-AEAA-7643-A45D-882257C83144}" type="pres">
      <dgm:prSet presAssocID="{E372D0BC-51A9-F84C-94E4-FEF874366C7C}" presName="root2" presStyleCnt="0"/>
      <dgm:spPr/>
    </dgm:pt>
    <dgm:pt modelId="{1D8586D2-CDC8-714F-973D-198E51B5769D}" type="pres">
      <dgm:prSet presAssocID="{E372D0BC-51A9-F84C-94E4-FEF874366C7C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96E8EFA-DD26-AC4E-9E2D-8502302BB3AA}" type="pres">
      <dgm:prSet presAssocID="{E372D0BC-51A9-F84C-94E4-FEF874366C7C}" presName="level3hierChild" presStyleCnt="0"/>
      <dgm:spPr/>
    </dgm:pt>
    <dgm:pt modelId="{ACDC10D7-5DF8-7844-8B1C-A6D1C881B999}" type="pres">
      <dgm:prSet presAssocID="{6FC6BDD6-3F69-8D4E-A7C9-CC94990B561C}" presName="conn2-1" presStyleLbl="parChTrans1D3" presStyleIdx="0" presStyleCnt="4"/>
      <dgm:spPr/>
      <dgm:t>
        <a:bodyPr/>
        <a:lstStyle/>
        <a:p>
          <a:endParaRPr lang="fr-FR"/>
        </a:p>
      </dgm:t>
    </dgm:pt>
    <dgm:pt modelId="{4EA736E6-AA02-294D-B6DC-AE6552BC2056}" type="pres">
      <dgm:prSet presAssocID="{6FC6BDD6-3F69-8D4E-A7C9-CC94990B561C}" presName="connTx" presStyleLbl="parChTrans1D3" presStyleIdx="0" presStyleCnt="4"/>
      <dgm:spPr/>
      <dgm:t>
        <a:bodyPr/>
        <a:lstStyle/>
        <a:p>
          <a:endParaRPr lang="fr-FR"/>
        </a:p>
      </dgm:t>
    </dgm:pt>
    <dgm:pt modelId="{409A4D10-3D89-AF47-ABBE-13BB6D6824A1}" type="pres">
      <dgm:prSet presAssocID="{8FD62C53-403C-8F47-A595-02B86EA675F2}" presName="root2" presStyleCnt="0"/>
      <dgm:spPr/>
    </dgm:pt>
    <dgm:pt modelId="{D69F7739-1219-014A-806B-90EF992834DB}" type="pres">
      <dgm:prSet presAssocID="{8FD62C53-403C-8F47-A595-02B86EA675F2}" presName="LevelTwoTextNode" presStyleLbl="node3" presStyleIdx="0" presStyleCnt="4" custLinFactX="36254" custLinFactNeighborX="100000" custLinFactNeighborY="227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1327A8E-25DC-E64A-933E-02E4DA91F111}" type="pres">
      <dgm:prSet presAssocID="{8FD62C53-403C-8F47-A595-02B86EA675F2}" presName="level3hierChild" presStyleCnt="0"/>
      <dgm:spPr/>
    </dgm:pt>
    <dgm:pt modelId="{83033E1E-518D-3B43-9153-0D31599D2527}" type="pres">
      <dgm:prSet presAssocID="{C7D550D4-398F-7345-B733-B724260E035F}" presName="conn2-1" presStyleLbl="parChTrans1D3" presStyleIdx="1" presStyleCnt="4"/>
      <dgm:spPr/>
      <dgm:t>
        <a:bodyPr/>
        <a:lstStyle/>
        <a:p>
          <a:endParaRPr lang="fr-FR"/>
        </a:p>
      </dgm:t>
    </dgm:pt>
    <dgm:pt modelId="{AC70A8EF-A22C-304E-B99A-46999DB2C42A}" type="pres">
      <dgm:prSet presAssocID="{C7D550D4-398F-7345-B733-B724260E035F}" presName="connTx" presStyleLbl="parChTrans1D3" presStyleIdx="1" presStyleCnt="4"/>
      <dgm:spPr/>
      <dgm:t>
        <a:bodyPr/>
        <a:lstStyle/>
        <a:p>
          <a:endParaRPr lang="fr-FR"/>
        </a:p>
      </dgm:t>
    </dgm:pt>
    <dgm:pt modelId="{F73E5E42-0FBD-734E-B5FF-7374CCD001E4}" type="pres">
      <dgm:prSet presAssocID="{A93D91DD-D48D-E840-8C2A-8E396FD61132}" presName="root2" presStyleCnt="0"/>
      <dgm:spPr/>
    </dgm:pt>
    <dgm:pt modelId="{BEDD6324-877C-0146-A8B6-7D85B5429588}" type="pres">
      <dgm:prSet presAssocID="{A93D91DD-D48D-E840-8C2A-8E396FD61132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13B3DA5-ED13-8940-B827-F602EBC1ABD6}" type="pres">
      <dgm:prSet presAssocID="{A93D91DD-D48D-E840-8C2A-8E396FD61132}" presName="level3hierChild" presStyleCnt="0"/>
      <dgm:spPr/>
    </dgm:pt>
    <dgm:pt modelId="{75F76B73-48C4-5D4B-A879-F767F7B0B37C}" type="pres">
      <dgm:prSet presAssocID="{D7FC7035-0584-BA4B-91CB-F206F84BD2E1}" presName="conn2-1" presStyleLbl="parChTrans1D4" presStyleIdx="0" presStyleCnt="3"/>
      <dgm:spPr/>
      <dgm:t>
        <a:bodyPr/>
        <a:lstStyle/>
        <a:p>
          <a:endParaRPr lang="fr-FR"/>
        </a:p>
      </dgm:t>
    </dgm:pt>
    <dgm:pt modelId="{328E5F6D-8905-8F44-BD7C-E1ABCD1E926F}" type="pres">
      <dgm:prSet presAssocID="{D7FC7035-0584-BA4B-91CB-F206F84BD2E1}" presName="connTx" presStyleLbl="parChTrans1D4" presStyleIdx="0" presStyleCnt="3"/>
      <dgm:spPr/>
      <dgm:t>
        <a:bodyPr/>
        <a:lstStyle/>
        <a:p>
          <a:endParaRPr lang="fr-FR"/>
        </a:p>
      </dgm:t>
    </dgm:pt>
    <dgm:pt modelId="{FE61089F-15B2-B54A-A18F-A0C41DD8BF47}" type="pres">
      <dgm:prSet presAssocID="{C7C4EBD5-7366-2A45-BF64-7AAD77753901}" presName="root2" presStyleCnt="0"/>
      <dgm:spPr/>
    </dgm:pt>
    <dgm:pt modelId="{E37C1A26-A754-5341-B8B5-A1A8C36811AD}" type="pres">
      <dgm:prSet presAssocID="{C7C4EBD5-7366-2A45-BF64-7AAD77753901}" presName="LevelTwoTextNode" presStyleLbl="node4" presStyleIdx="0" presStyleCnt="3" custLinFactNeighborX="-454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B07EADD-989C-294B-87D2-B9ED6018C587}" type="pres">
      <dgm:prSet presAssocID="{C7C4EBD5-7366-2A45-BF64-7AAD77753901}" presName="level3hierChild" presStyleCnt="0"/>
      <dgm:spPr/>
    </dgm:pt>
    <dgm:pt modelId="{04E2ED4B-A4AC-E54B-9180-715E1828816E}" type="pres">
      <dgm:prSet presAssocID="{251232F4-D653-A649-BAC7-04C698B93B49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2AC26702-3925-DC4D-AD5E-B534444D7B29}" type="pres">
      <dgm:prSet presAssocID="{251232F4-D653-A649-BAC7-04C698B93B49}" presName="connTx" presStyleLbl="parChTrans1D2" presStyleIdx="1" presStyleCnt="2"/>
      <dgm:spPr/>
      <dgm:t>
        <a:bodyPr/>
        <a:lstStyle/>
        <a:p>
          <a:endParaRPr lang="fr-FR"/>
        </a:p>
      </dgm:t>
    </dgm:pt>
    <dgm:pt modelId="{FA7C97F8-1789-9847-82B5-03903FD1A548}" type="pres">
      <dgm:prSet presAssocID="{918DFAD8-7AF7-4E4E-901A-30FF6DB10258}" presName="root2" presStyleCnt="0"/>
      <dgm:spPr/>
    </dgm:pt>
    <dgm:pt modelId="{CF2E0C4E-7DF6-BA4D-A913-CCFA5E358CC7}" type="pres">
      <dgm:prSet presAssocID="{918DFAD8-7AF7-4E4E-901A-30FF6DB10258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F589824-A283-0A41-9A68-3FA9EA348EA4}" type="pres">
      <dgm:prSet presAssocID="{918DFAD8-7AF7-4E4E-901A-30FF6DB10258}" presName="level3hierChild" presStyleCnt="0"/>
      <dgm:spPr/>
    </dgm:pt>
    <dgm:pt modelId="{4840823E-B7BB-B148-94BC-DF9990D4F219}" type="pres">
      <dgm:prSet presAssocID="{B6ABFAC3-1CA1-A84A-A00F-A3911EB280A5}" presName="conn2-1" presStyleLbl="parChTrans1D3" presStyleIdx="2" presStyleCnt="4"/>
      <dgm:spPr/>
      <dgm:t>
        <a:bodyPr/>
        <a:lstStyle/>
        <a:p>
          <a:endParaRPr lang="fr-FR"/>
        </a:p>
      </dgm:t>
    </dgm:pt>
    <dgm:pt modelId="{2D716C9E-2B19-4443-87CB-2B93BC3622A1}" type="pres">
      <dgm:prSet presAssocID="{B6ABFAC3-1CA1-A84A-A00F-A3911EB280A5}" presName="connTx" presStyleLbl="parChTrans1D3" presStyleIdx="2" presStyleCnt="4"/>
      <dgm:spPr/>
      <dgm:t>
        <a:bodyPr/>
        <a:lstStyle/>
        <a:p>
          <a:endParaRPr lang="fr-FR"/>
        </a:p>
      </dgm:t>
    </dgm:pt>
    <dgm:pt modelId="{C77B6BF3-4896-1D4F-A434-9F961215B14E}" type="pres">
      <dgm:prSet presAssocID="{003BDAA0-8C0A-1942-9F69-3C945701FF11}" presName="root2" presStyleCnt="0"/>
      <dgm:spPr/>
    </dgm:pt>
    <dgm:pt modelId="{00BD9606-9D72-0942-AE76-4FEBD94455EF}" type="pres">
      <dgm:prSet presAssocID="{003BDAA0-8C0A-1942-9F69-3C945701FF11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32C6858-7F3B-3B4C-AD95-B189D197A778}" type="pres">
      <dgm:prSet presAssocID="{003BDAA0-8C0A-1942-9F69-3C945701FF11}" presName="level3hierChild" presStyleCnt="0"/>
      <dgm:spPr/>
    </dgm:pt>
    <dgm:pt modelId="{71B2EDFC-C34D-224F-B911-313A4597FC86}" type="pres">
      <dgm:prSet presAssocID="{B39C54C9-2ADE-BF40-904A-FF150F9E1A4E}" presName="conn2-1" presStyleLbl="parChTrans1D4" presStyleIdx="1" presStyleCnt="3"/>
      <dgm:spPr/>
      <dgm:t>
        <a:bodyPr/>
        <a:lstStyle/>
        <a:p>
          <a:endParaRPr lang="fr-FR"/>
        </a:p>
      </dgm:t>
    </dgm:pt>
    <dgm:pt modelId="{67501060-4159-8346-8AF1-404A1E44A574}" type="pres">
      <dgm:prSet presAssocID="{B39C54C9-2ADE-BF40-904A-FF150F9E1A4E}" presName="connTx" presStyleLbl="parChTrans1D4" presStyleIdx="1" presStyleCnt="3"/>
      <dgm:spPr/>
      <dgm:t>
        <a:bodyPr/>
        <a:lstStyle/>
        <a:p>
          <a:endParaRPr lang="fr-FR"/>
        </a:p>
      </dgm:t>
    </dgm:pt>
    <dgm:pt modelId="{F0BEA1D1-09F4-3C42-9792-3A6281CB3DCF}" type="pres">
      <dgm:prSet presAssocID="{11768A82-F95B-D349-A80D-733F6BFC5D0D}" presName="root2" presStyleCnt="0"/>
      <dgm:spPr/>
    </dgm:pt>
    <dgm:pt modelId="{317C2A5B-9AD0-F046-8D5B-DC755A0BC40F}" type="pres">
      <dgm:prSet presAssocID="{11768A82-F95B-D349-A80D-733F6BFC5D0D}" presName="LevelTwoTextNode" presStyleLbl="node4" presStyleIdx="1" presStyleCnt="3" custLinFactNeighborX="-567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32CB91B-F48C-CD42-AA32-242B06E80894}" type="pres">
      <dgm:prSet presAssocID="{11768A82-F95B-D349-A80D-733F6BFC5D0D}" presName="level3hierChild" presStyleCnt="0"/>
      <dgm:spPr/>
    </dgm:pt>
    <dgm:pt modelId="{A1696923-7DDE-5148-B019-5D5C4D9E0A47}" type="pres">
      <dgm:prSet presAssocID="{CE31DFC6-7098-5D4F-9A1C-D25E2E751733}" presName="conn2-1" presStyleLbl="parChTrans1D3" presStyleIdx="3" presStyleCnt="4"/>
      <dgm:spPr/>
      <dgm:t>
        <a:bodyPr/>
        <a:lstStyle/>
        <a:p>
          <a:endParaRPr lang="fr-FR"/>
        </a:p>
      </dgm:t>
    </dgm:pt>
    <dgm:pt modelId="{707752F4-9556-F140-98BC-815E38384B5C}" type="pres">
      <dgm:prSet presAssocID="{CE31DFC6-7098-5D4F-9A1C-D25E2E751733}" presName="connTx" presStyleLbl="parChTrans1D3" presStyleIdx="3" presStyleCnt="4"/>
      <dgm:spPr/>
      <dgm:t>
        <a:bodyPr/>
        <a:lstStyle/>
        <a:p>
          <a:endParaRPr lang="fr-FR"/>
        </a:p>
      </dgm:t>
    </dgm:pt>
    <dgm:pt modelId="{F46B4C65-C59F-8444-B2FE-3F0F316831EC}" type="pres">
      <dgm:prSet presAssocID="{E11E47C3-49BA-A247-A189-860F03069762}" presName="root2" presStyleCnt="0"/>
      <dgm:spPr/>
    </dgm:pt>
    <dgm:pt modelId="{DB3C4370-AB9A-5845-9275-4C8F2413B57C}" type="pres">
      <dgm:prSet presAssocID="{E11E47C3-49BA-A247-A189-860F03069762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A28CA76-36D5-494D-9BD7-9E2C1AF35E87}" type="pres">
      <dgm:prSet presAssocID="{E11E47C3-49BA-A247-A189-860F03069762}" presName="level3hierChild" presStyleCnt="0"/>
      <dgm:spPr/>
    </dgm:pt>
    <dgm:pt modelId="{B42C8598-9293-6E49-8D5A-B099AA757367}" type="pres">
      <dgm:prSet presAssocID="{A138D200-6BE6-0841-A296-5AF87F57311F}" presName="conn2-1" presStyleLbl="parChTrans1D4" presStyleIdx="2" presStyleCnt="3"/>
      <dgm:spPr/>
      <dgm:t>
        <a:bodyPr/>
        <a:lstStyle/>
        <a:p>
          <a:endParaRPr lang="fr-FR"/>
        </a:p>
      </dgm:t>
    </dgm:pt>
    <dgm:pt modelId="{B4D975CA-D696-BD4F-913B-9A27B7ABABCF}" type="pres">
      <dgm:prSet presAssocID="{A138D200-6BE6-0841-A296-5AF87F57311F}" presName="connTx" presStyleLbl="parChTrans1D4" presStyleIdx="2" presStyleCnt="3"/>
      <dgm:spPr/>
      <dgm:t>
        <a:bodyPr/>
        <a:lstStyle/>
        <a:p>
          <a:endParaRPr lang="fr-FR"/>
        </a:p>
      </dgm:t>
    </dgm:pt>
    <dgm:pt modelId="{1709F844-BCE6-CD42-940B-0C2C7E83B5FD}" type="pres">
      <dgm:prSet presAssocID="{B09ACEBE-A3EF-F044-B068-22697658877D}" presName="root2" presStyleCnt="0"/>
      <dgm:spPr/>
    </dgm:pt>
    <dgm:pt modelId="{FF6360DC-D280-E144-B8F0-DCF83DAF55A2}" type="pres">
      <dgm:prSet presAssocID="{B09ACEBE-A3EF-F044-B068-22697658877D}" presName="LevelTwoTextNode" presStyleLbl="node4" presStyleIdx="2" presStyleCnt="3" custLinFactNeighborX="-2818" custLinFactNeighborY="227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97C4171-1D99-0C41-935D-0F618026F744}" type="pres">
      <dgm:prSet presAssocID="{B09ACEBE-A3EF-F044-B068-22697658877D}" presName="level3hierChild" presStyleCnt="0"/>
      <dgm:spPr/>
    </dgm:pt>
  </dgm:ptLst>
  <dgm:cxnLst>
    <dgm:cxn modelId="{27441F50-84B7-6D4C-BEAC-3DFF4C93A210}" type="presOf" srcId="{B6ABFAC3-1CA1-A84A-A00F-A3911EB280A5}" destId="{2D716C9E-2B19-4443-87CB-2B93BC3622A1}" srcOrd="1" destOrd="0" presId="urn:microsoft.com/office/officeart/2005/8/layout/hierarchy2"/>
    <dgm:cxn modelId="{B3E27EE2-58A3-8045-9AB5-50F7E3DFFDA6}" type="presOf" srcId="{B09ACEBE-A3EF-F044-B068-22697658877D}" destId="{FF6360DC-D280-E144-B8F0-DCF83DAF55A2}" srcOrd="0" destOrd="0" presId="urn:microsoft.com/office/officeart/2005/8/layout/hierarchy2"/>
    <dgm:cxn modelId="{BACABF96-6794-EE41-BABD-52D0C9494BDD}" type="presOf" srcId="{251232F4-D653-A649-BAC7-04C698B93B49}" destId="{04E2ED4B-A4AC-E54B-9180-715E1828816E}" srcOrd="0" destOrd="0" presId="urn:microsoft.com/office/officeart/2005/8/layout/hierarchy2"/>
    <dgm:cxn modelId="{39C9A9A9-B327-114A-AB5E-2A0AE173AF91}" srcId="{003BDAA0-8C0A-1942-9F69-3C945701FF11}" destId="{11768A82-F95B-D349-A80D-733F6BFC5D0D}" srcOrd="0" destOrd="0" parTransId="{B39C54C9-2ADE-BF40-904A-FF150F9E1A4E}" sibTransId="{0AF6CA15-4196-F34B-B312-D188319D0DAD}"/>
    <dgm:cxn modelId="{FB6AE59D-53A4-2D42-A268-6BEDDFB4555B}" type="presOf" srcId="{C7C4EBD5-7366-2A45-BF64-7AAD77753901}" destId="{E37C1A26-A754-5341-B8B5-A1A8C36811AD}" srcOrd="0" destOrd="0" presId="urn:microsoft.com/office/officeart/2005/8/layout/hierarchy2"/>
    <dgm:cxn modelId="{289BA9D4-3173-3643-8645-77C2317C97F9}" type="presOf" srcId="{D7FC7035-0584-BA4B-91CB-F206F84BD2E1}" destId="{75F76B73-48C4-5D4B-A879-F767F7B0B37C}" srcOrd="0" destOrd="0" presId="urn:microsoft.com/office/officeart/2005/8/layout/hierarchy2"/>
    <dgm:cxn modelId="{D02B38B5-7191-784B-9398-2E856A1DE009}" type="presOf" srcId="{B6ABFAC3-1CA1-A84A-A00F-A3911EB280A5}" destId="{4840823E-B7BB-B148-94BC-DF9990D4F219}" srcOrd="0" destOrd="0" presId="urn:microsoft.com/office/officeart/2005/8/layout/hierarchy2"/>
    <dgm:cxn modelId="{EAAED18A-33B9-AC4E-A6DC-56FC27EB11B1}" type="presOf" srcId="{003BDAA0-8C0A-1942-9F69-3C945701FF11}" destId="{00BD9606-9D72-0942-AE76-4FEBD94455EF}" srcOrd="0" destOrd="0" presId="urn:microsoft.com/office/officeart/2005/8/layout/hierarchy2"/>
    <dgm:cxn modelId="{578F36B1-1119-7540-8960-3BD34D1723F7}" type="presOf" srcId="{A138D200-6BE6-0841-A296-5AF87F57311F}" destId="{B42C8598-9293-6E49-8D5A-B099AA757367}" srcOrd="0" destOrd="0" presId="urn:microsoft.com/office/officeart/2005/8/layout/hierarchy2"/>
    <dgm:cxn modelId="{1F895A35-C8C7-D644-BF24-72AB14DBBE17}" srcId="{74013FCB-4199-5F43-8968-FAB8CAA97C48}" destId="{E372D0BC-51A9-F84C-94E4-FEF874366C7C}" srcOrd="0" destOrd="0" parTransId="{870D4CE3-038F-FB43-88C4-6D0D16E17669}" sibTransId="{CCC8F4C9-338E-0345-9D9F-6D1459F7545C}"/>
    <dgm:cxn modelId="{399EAD07-5898-0F40-AB1C-C78001EFB8A0}" srcId="{918DFAD8-7AF7-4E4E-901A-30FF6DB10258}" destId="{E11E47C3-49BA-A247-A189-860F03069762}" srcOrd="1" destOrd="0" parTransId="{CE31DFC6-7098-5D4F-9A1C-D25E2E751733}" sibTransId="{C2AC0D31-E8B0-B142-904D-1FBEEBEF10F1}"/>
    <dgm:cxn modelId="{540FE74B-0FB3-6840-B239-88FD584EDA44}" srcId="{74013FCB-4199-5F43-8968-FAB8CAA97C48}" destId="{918DFAD8-7AF7-4E4E-901A-30FF6DB10258}" srcOrd="1" destOrd="0" parTransId="{251232F4-D653-A649-BAC7-04C698B93B49}" sibTransId="{389FA46C-E54A-CD4B-9DB4-8FFF37715520}"/>
    <dgm:cxn modelId="{B0DB84B1-A868-AB46-8EBB-F0DBBE7117A4}" type="presOf" srcId="{C7D550D4-398F-7345-B733-B724260E035F}" destId="{83033E1E-518D-3B43-9153-0D31599D2527}" srcOrd="0" destOrd="0" presId="urn:microsoft.com/office/officeart/2005/8/layout/hierarchy2"/>
    <dgm:cxn modelId="{E9FEB142-DDAC-1547-8712-F7CEADD1987D}" type="presOf" srcId="{870D4CE3-038F-FB43-88C4-6D0D16E17669}" destId="{D359E6A9-6182-5744-B7C0-6E0F008E9FFD}" srcOrd="1" destOrd="0" presId="urn:microsoft.com/office/officeart/2005/8/layout/hierarchy2"/>
    <dgm:cxn modelId="{752BD83D-1116-4840-8ABD-9588AA2EAC56}" type="presOf" srcId="{A138D200-6BE6-0841-A296-5AF87F57311F}" destId="{B4D975CA-D696-BD4F-913B-9A27B7ABABCF}" srcOrd="1" destOrd="0" presId="urn:microsoft.com/office/officeart/2005/8/layout/hierarchy2"/>
    <dgm:cxn modelId="{B07C8E00-005D-984E-AF09-91251B5DD0C0}" type="presOf" srcId="{CE31DFC6-7098-5D4F-9A1C-D25E2E751733}" destId="{707752F4-9556-F140-98BC-815E38384B5C}" srcOrd="1" destOrd="0" presId="urn:microsoft.com/office/officeart/2005/8/layout/hierarchy2"/>
    <dgm:cxn modelId="{AF54D71A-B3CE-8247-8E96-D978269325E5}" type="presOf" srcId="{E372D0BC-51A9-F84C-94E4-FEF874366C7C}" destId="{1D8586D2-CDC8-714F-973D-198E51B5769D}" srcOrd="0" destOrd="0" presId="urn:microsoft.com/office/officeart/2005/8/layout/hierarchy2"/>
    <dgm:cxn modelId="{80C56BDB-4FD4-DE44-8199-C6CAC8CC2C1F}" srcId="{E372D0BC-51A9-F84C-94E4-FEF874366C7C}" destId="{8FD62C53-403C-8F47-A595-02B86EA675F2}" srcOrd="0" destOrd="0" parTransId="{6FC6BDD6-3F69-8D4E-A7C9-CC94990B561C}" sibTransId="{B0214A37-A716-0140-8464-EA88AA44D235}"/>
    <dgm:cxn modelId="{4E2A9749-D48D-CA45-BF46-15742AE85047}" type="presOf" srcId="{870D4CE3-038F-FB43-88C4-6D0D16E17669}" destId="{1E97CD79-F5E5-FD49-9BCF-239B94578A4E}" srcOrd="0" destOrd="0" presId="urn:microsoft.com/office/officeart/2005/8/layout/hierarchy2"/>
    <dgm:cxn modelId="{DF11A04C-6AFA-404C-9A81-C4FF71714965}" type="presOf" srcId="{D8A443BB-D324-9844-8D56-672F2D886244}" destId="{ABDAEA63-40BE-E543-B2F2-1D8120A25B6B}" srcOrd="0" destOrd="0" presId="urn:microsoft.com/office/officeart/2005/8/layout/hierarchy2"/>
    <dgm:cxn modelId="{54ED0194-572E-FA4E-8C81-66356C55ECA2}" type="presOf" srcId="{B39C54C9-2ADE-BF40-904A-FF150F9E1A4E}" destId="{67501060-4159-8346-8AF1-404A1E44A574}" srcOrd="1" destOrd="0" presId="urn:microsoft.com/office/officeart/2005/8/layout/hierarchy2"/>
    <dgm:cxn modelId="{30A85CDC-7F92-A94D-8284-8C7DEEADFEC4}" type="presOf" srcId="{251232F4-D653-A649-BAC7-04C698B93B49}" destId="{2AC26702-3925-DC4D-AD5E-B534444D7B29}" srcOrd="1" destOrd="0" presId="urn:microsoft.com/office/officeart/2005/8/layout/hierarchy2"/>
    <dgm:cxn modelId="{58481867-DF3A-0745-B880-841542B3851D}" type="presOf" srcId="{918DFAD8-7AF7-4E4E-901A-30FF6DB10258}" destId="{CF2E0C4E-7DF6-BA4D-A913-CCFA5E358CC7}" srcOrd="0" destOrd="0" presId="urn:microsoft.com/office/officeart/2005/8/layout/hierarchy2"/>
    <dgm:cxn modelId="{02FDFCC9-4253-E344-BD54-83A6BDB4931B}" srcId="{E372D0BC-51A9-F84C-94E4-FEF874366C7C}" destId="{A93D91DD-D48D-E840-8C2A-8E396FD61132}" srcOrd="1" destOrd="0" parTransId="{C7D550D4-398F-7345-B733-B724260E035F}" sibTransId="{D7CEA662-7AF4-534A-B6F7-4DD101B9A09F}"/>
    <dgm:cxn modelId="{A1FB7AA4-5568-5446-B581-C80D19D365F7}" type="presOf" srcId="{B39C54C9-2ADE-BF40-904A-FF150F9E1A4E}" destId="{71B2EDFC-C34D-224F-B911-313A4597FC86}" srcOrd="0" destOrd="0" presId="urn:microsoft.com/office/officeart/2005/8/layout/hierarchy2"/>
    <dgm:cxn modelId="{09DED9C5-2CBF-B940-ADFD-6B81A0DC6AEB}" type="presOf" srcId="{CE31DFC6-7098-5D4F-9A1C-D25E2E751733}" destId="{A1696923-7DDE-5148-B019-5D5C4D9E0A47}" srcOrd="0" destOrd="0" presId="urn:microsoft.com/office/officeart/2005/8/layout/hierarchy2"/>
    <dgm:cxn modelId="{81949A86-BFC7-3645-A803-0C3D2357511E}" type="presOf" srcId="{C7D550D4-398F-7345-B733-B724260E035F}" destId="{AC70A8EF-A22C-304E-B99A-46999DB2C42A}" srcOrd="1" destOrd="0" presId="urn:microsoft.com/office/officeart/2005/8/layout/hierarchy2"/>
    <dgm:cxn modelId="{6DFC43E7-4B88-D540-8F66-DC33569B9DDC}" type="presOf" srcId="{74013FCB-4199-5F43-8968-FAB8CAA97C48}" destId="{121D498B-75AC-E649-B5A4-A66A21FDD183}" srcOrd="0" destOrd="0" presId="urn:microsoft.com/office/officeart/2005/8/layout/hierarchy2"/>
    <dgm:cxn modelId="{7EAF97AE-8D12-A045-92ED-6348434A4C6F}" srcId="{A93D91DD-D48D-E840-8C2A-8E396FD61132}" destId="{C7C4EBD5-7366-2A45-BF64-7AAD77753901}" srcOrd="0" destOrd="0" parTransId="{D7FC7035-0584-BA4B-91CB-F206F84BD2E1}" sibTransId="{7BEB4E4B-A7E6-BC45-8EAC-423C606CE107}"/>
    <dgm:cxn modelId="{5EA1C895-764B-C342-AC69-6FDB0E722165}" srcId="{918DFAD8-7AF7-4E4E-901A-30FF6DB10258}" destId="{003BDAA0-8C0A-1942-9F69-3C945701FF11}" srcOrd="0" destOrd="0" parTransId="{B6ABFAC3-1CA1-A84A-A00F-A3911EB280A5}" sibTransId="{83B821F9-7A69-4E4F-96EE-7B852C5EFF4A}"/>
    <dgm:cxn modelId="{60CC99E5-4EB2-E242-9431-295ED543C72D}" type="presOf" srcId="{6FC6BDD6-3F69-8D4E-A7C9-CC94990B561C}" destId="{ACDC10D7-5DF8-7844-8B1C-A6D1C881B999}" srcOrd="0" destOrd="0" presId="urn:microsoft.com/office/officeart/2005/8/layout/hierarchy2"/>
    <dgm:cxn modelId="{D6A1950B-FE3B-6248-86A8-9D229B7994E3}" type="presOf" srcId="{D7FC7035-0584-BA4B-91CB-F206F84BD2E1}" destId="{328E5F6D-8905-8F44-BD7C-E1ABCD1E926F}" srcOrd="1" destOrd="0" presId="urn:microsoft.com/office/officeart/2005/8/layout/hierarchy2"/>
    <dgm:cxn modelId="{CFF8FFE1-234C-7F48-854B-1D46ECCA4EE5}" type="presOf" srcId="{E11E47C3-49BA-A247-A189-860F03069762}" destId="{DB3C4370-AB9A-5845-9275-4C8F2413B57C}" srcOrd="0" destOrd="0" presId="urn:microsoft.com/office/officeart/2005/8/layout/hierarchy2"/>
    <dgm:cxn modelId="{4AF571D8-F0C5-4C4E-A861-A22783FF95BE}" type="presOf" srcId="{8FD62C53-403C-8F47-A595-02B86EA675F2}" destId="{D69F7739-1219-014A-806B-90EF992834DB}" srcOrd="0" destOrd="0" presId="urn:microsoft.com/office/officeart/2005/8/layout/hierarchy2"/>
    <dgm:cxn modelId="{E3E00B91-E32D-134E-B2F1-BA49AA88AD0E}" type="presOf" srcId="{6FC6BDD6-3F69-8D4E-A7C9-CC94990B561C}" destId="{4EA736E6-AA02-294D-B6DC-AE6552BC2056}" srcOrd="1" destOrd="0" presId="urn:microsoft.com/office/officeart/2005/8/layout/hierarchy2"/>
    <dgm:cxn modelId="{CE0BEA68-0A79-7C41-A382-48BA98FD4CB5}" srcId="{E11E47C3-49BA-A247-A189-860F03069762}" destId="{B09ACEBE-A3EF-F044-B068-22697658877D}" srcOrd="0" destOrd="0" parTransId="{A138D200-6BE6-0841-A296-5AF87F57311F}" sibTransId="{1129EA6A-1683-9B4A-9012-87510553E84B}"/>
    <dgm:cxn modelId="{CF149613-20E2-4344-AA2F-B3FE96B64375}" type="presOf" srcId="{A93D91DD-D48D-E840-8C2A-8E396FD61132}" destId="{BEDD6324-877C-0146-A8B6-7D85B5429588}" srcOrd="0" destOrd="0" presId="urn:microsoft.com/office/officeart/2005/8/layout/hierarchy2"/>
    <dgm:cxn modelId="{DFC5C9A9-005D-254E-9663-8A61754DB192}" type="presOf" srcId="{11768A82-F95B-D349-A80D-733F6BFC5D0D}" destId="{317C2A5B-9AD0-F046-8D5B-DC755A0BC40F}" srcOrd="0" destOrd="0" presId="urn:microsoft.com/office/officeart/2005/8/layout/hierarchy2"/>
    <dgm:cxn modelId="{1A2C811A-8E1D-B147-8384-E6EA1281031E}" srcId="{D8A443BB-D324-9844-8D56-672F2D886244}" destId="{74013FCB-4199-5F43-8968-FAB8CAA97C48}" srcOrd="0" destOrd="0" parTransId="{796155C5-464F-0140-8617-6EAE674C9025}" sibTransId="{3F629CD6-D2EB-2845-8E76-738B98FCBB6F}"/>
    <dgm:cxn modelId="{77BC7967-D0CF-914B-BED8-4DBF8F7DB3A7}" type="presParOf" srcId="{ABDAEA63-40BE-E543-B2F2-1D8120A25B6B}" destId="{21296254-7CC2-1845-AC45-BF5D6D428B0A}" srcOrd="0" destOrd="0" presId="urn:microsoft.com/office/officeart/2005/8/layout/hierarchy2"/>
    <dgm:cxn modelId="{5107076E-E68D-3C48-A335-190AD5A0669F}" type="presParOf" srcId="{21296254-7CC2-1845-AC45-BF5D6D428B0A}" destId="{121D498B-75AC-E649-B5A4-A66A21FDD183}" srcOrd="0" destOrd="0" presId="urn:microsoft.com/office/officeart/2005/8/layout/hierarchy2"/>
    <dgm:cxn modelId="{4E96F48D-1196-0440-811D-AFB70C7AA80E}" type="presParOf" srcId="{21296254-7CC2-1845-AC45-BF5D6D428B0A}" destId="{CE41F4A1-F64B-814E-B3EF-2BC2C8E3C3AE}" srcOrd="1" destOrd="0" presId="urn:microsoft.com/office/officeart/2005/8/layout/hierarchy2"/>
    <dgm:cxn modelId="{4BD85870-B338-464D-ADEB-6A930E5EFFE5}" type="presParOf" srcId="{CE41F4A1-F64B-814E-B3EF-2BC2C8E3C3AE}" destId="{1E97CD79-F5E5-FD49-9BCF-239B94578A4E}" srcOrd="0" destOrd="0" presId="urn:microsoft.com/office/officeart/2005/8/layout/hierarchy2"/>
    <dgm:cxn modelId="{F39EF30A-5DB1-A74E-97E7-506409362053}" type="presParOf" srcId="{1E97CD79-F5E5-FD49-9BCF-239B94578A4E}" destId="{D359E6A9-6182-5744-B7C0-6E0F008E9FFD}" srcOrd="0" destOrd="0" presId="urn:microsoft.com/office/officeart/2005/8/layout/hierarchy2"/>
    <dgm:cxn modelId="{D32784E7-5CA6-9B41-8646-F8D4604EF043}" type="presParOf" srcId="{CE41F4A1-F64B-814E-B3EF-2BC2C8E3C3AE}" destId="{BA8410E1-AEAA-7643-A45D-882257C83144}" srcOrd="1" destOrd="0" presId="urn:microsoft.com/office/officeart/2005/8/layout/hierarchy2"/>
    <dgm:cxn modelId="{7AFD9C80-C39D-684E-8BDF-750539271E6A}" type="presParOf" srcId="{BA8410E1-AEAA-7643-A45D-882257C83144}" destId="{1D8586D2-CDC8-714F-973D-198E51B5769D}" srcOrd="0" destOrd="0" presId="urn:microsoft.com/office/officeart/2005/8/layout/hierarchy2"/>
    <dgm:cxn modelId="{2C32EB24-7747-9345-957A-C117DEEDF814}" type="presParOf" srcId="{BA8410E1-AEAA-7643-A45D-882257C83144}" destId="{C96E8EFA-DD26-AC4E-9E2D-8502302BB3AA}" srcOrd="1" destOrd="0" presId="urn:microsoft.com/office/officeart/2005/8/layout/hierarchy2"/>
    <dgm:cxn modelId="{36E454CD-E9D2-BA43-B4DA-C732048AC1D0}" type="presParOf" srcId="{C96E8EFA-DD26-AC4E-9E2D-8502302BB3AA}" destId="{ACDC10D7-5DF8-7844-8B1C-A6D1C881B999}" srcOrd="0" destOrd="0" presId="urn:microsoft.com/office/officeart/2005/8/layout/hierarchy2"/>
    <dgm:cxn modelId="{65774D06-C908-C645-8C61-3021831D8B89}" type="presParOf" srcId="{ACDC10D7-5DF8-7844-8B1C-A6D1C881B999}" destId="{4EA736E6-AA02-294D-B6DC-AE6552BC2056}" srcOrd="0" destOrd="0" presId="urn:microsoft.com/office/officeart/2005/8/layout/hierarchy2"/>
    <dgm:cxn modelId="{59BAEBE7-4CEC-7E4B-9925-06A525EC5AB0}" type="presParOf" srcId="{C96E8EFA-DD26-AC4E-9E2D-8502302BB3AA}" destId="{409A4D10-3D89-AF47-ABBE-13BB6D6824A1}" srcOrd="1" destOrd="0" presId="urn:microsoft.com/office/officeart/2005/8/layout/hierarchy2"/>
    <dgm:cxn modelId="{B374FECD-A5F7-D846-8A6E-4A7BC8E2FF73}" type="presParOf" srcId="{409A4D10-3D89-AF47-ABBE-13BB6D6824A1}" destId="{D69F7739-1219-014A-806B-90EF992834DB}" srcOrd="0" destOrd="0" presId="urn:microsoft.com/office/officeart/2005/8/layout/hierarchy2"/>
    <dgm:cxn modelId="{B4D3993C-3EAE-364E-8844-F58F027E686E}" type="presParOf" srcId="{409A4D10-3D89-AF47-ABBE-13BB6D6824A1}" destId="{01327A8E-25DC-E64A-933E-02E4DA91F111}" srcOrd="1" destOrd="0" presId="urn:microsoft.com/office/officeart/2005/8/layout/hierarchy2"/>
    <dgm:cxn modelId="{1039BFA5-56AB-C24A-9F8C-CF20A4060031}" type="presParOf" srcId="{C96E8EFA-DD26-AC4E-9E2D-8502302BB3AA}" destId="{83033E1E-518D-3B43-9153-0D31599D2527}" srcOrd="2" destOrd="0" presId="urn:microsoft.com/office/officeart/2005/8/layout/hierarchy2"/>
    <dgm:cxn modelId="{A341C765-5C49-0A46-9125-87ADF1DFFFD3}" type="presParOf" srcId="{83033E1E-518D-3B43-9153-0D31599D2527}" destId="{AC70A8EF-A22C-304E-B99A-46999DB2C42A}" srcOrd="0" destOrd="0" presId="urn:microsoft.com/office/officeart/2005/8/layout/hierarchy2"/>
    <dgm:cxn modelId="{6FF529E1-4258-F54B-9A81-7954103743B4}" type="presParOf" srcId="{C96E8EFA-DD26-AC4E-9E2D-8502302BB3AA}" destId="{F73E5E42-0FBD-734E-B5FF-7374CCD001E4}" srcOrd="3" destOrd="0" presId="urn:microsoft.com/office/officeart/2005/8/layout/hierarchy2"/>
    <dgm:cxn modelId="{F2FC0BEE-0B49-4F45-9918-E52E2B65CEEF}" type="presParOf" srcId="{F73E5E42-0FBD-734E-B5FF-7374CCD001E4}" destId="{BEDD6324-877C-0146-A8B6-7D85B5429588}" srcOrd="0" destOrd="0" presId="urn:microsoft.com/office/officeart/2005/8/layout/hierarchy2"/>
    <dgm:cxn modelId="{2F848698-AA1C-2641-9141-7B2FABD48747}" type="presParOf" srcId="{F73E5E42-0FBD-734E-B5FF-7374CCD001E4}" destId="{E13B3DA5-ED13-8940-B827-F602EBC1ABD6}" srcOrd="1" destOrd="0" presId="urn:microsoft.com/office/officeart/2005/8/layout/hierarchy2"/>
    <dgm:cxn modelId="{B0A3C630-FF1B-2A4B-8761-9605D6303DC3}" type="presParOf" srcId="{E13B3DA5-ED13-8940-B827-F602EBC1ABD6}" destId="{75F76B73-48C4-5D4B-A879-F767F7B0B37C}" srcOrd="0" destOrd="0" presId="urn:microsoft.com/office/officeart/2005/8/layout/hierarchy2"/>
    <dgm:cxn modelId="{56694A40-2325-FD44-9BAB-966973A1B522}" type="presParOf" srcId="{75F76B73-48C4-5D4B-A879-F767F7B0B37C}" destId="{328E5F6D-8905-8F44-BD7C-E1ABCD1E926F}" srcOrd="0" destOrd="0" presId="urn:microsoft.com/office/officeart/2005/8/layout/hierarchy2"/>
    <dgm:cxn modelId="{E2DF2F37-000B-B24F-87F8-9398085D91F9}" type="presParOf" srcId="{E13B3DA5-ED13-8940-B827-F602EBC1ABD6}" destId="{FE61089F-15B2-B54A-A18F-A0C41DD8BF47}" srcOrd="1" destOrd="0" presId="urn:microsoft.com/office/officeart/2005/8/layout/hierarchy2"/>
    <dgm:cxn modelId="{D4B2BFC7-270C-F242-B02E-741D6B222107}" type="presParOf" srcId="{FE61089F-15B2-B54A-A18F-A0C41DD8BF47}" destId="{E37C1A26-A754-5341-B8B5-A1A8C36811AD}" srcOrd="0" destOrd="0" presId="urn:microsoft.com/office/officeart/2005/8/layout/hierarchy2"/>
    <dgm:cxn modelId="{CA897F5C-B579-454F-8588-044943DBD02D}" type="presParOf" srcId="{FE61089F-15B2-B54A-A18F-A0C41DD8BF47}" destId="{BB07EADD-989C-294B-87D2-B9ED6018C587}" srcOrd="1" destOrd="0" presId="urn:microsoft.com/office/officeart/2005/8/layout/hierarchy2"/>
    <dgm:cxn modelId="{9AD8DFA4-F921-E847-9658-BD8F7F948160}" type="presParOf" srcId="{CE41F4A1-F64B-814E-B3EF-2BC2C8E3C3AE}" destId="{04E2ED4B-A4AC-E54B-9180-715E1828816E}" srcOrd="2" destOrd="0" presId="urn:microsoft.com/office/officeart/2005/8/layout/hierarchy2"/>
    <dgm:cxn modelId="{34A8787F-D93E-9D42-9DE7-7E9C620C3409}" type="presParOf" srcId="{04E2ED4B-A4AC-E54B-9180-715E1828816E}" destId="{2AC26702-3925-DC4D-AD5E-B534444D7B29}" srcOrd="0" destOrd="0" presId="urn:microsoft.com/office/officeart/2005/8/layout/hierarchy2"/>
    <dgm:cxn modelId="{4A5AD221-3479-484E-AF77-01DAD799284F}" type="presParOf" srcId="{CE41F4A1-F64B-814E-B3EF-2BC2C8E3C3AE}" destId="{FA7C97F8-1789-9847-82B5-03903FD1A548}" srcOrd="3" destOrd="0" presId="urn:microsoft.com/office/officeart/2005/8/layout/hierarchy2"/>
    <dgm:cxn modelId="{EE4A6441-7D69-BB4E-8FE9-278DAE327D44}" type="presParOf" srcId="{FA7C97F8-1789-9847-82B5-03903FD1A548}" destId="{CF2E0C4E-7DF6-BA4D-A913-CCFA5E358CC7}" srcOrd="0" destOrd="0" presId="urn:microsoft.com/office/officeart/2005/8/layout/hierarchy2"/>
    <dgm:cxn modelId="{4FC84DA8-446F-1C40-82CE-FE2A1E1C0623}" type="presParOf" srcId="{FA7C97F8-1789-9847-82B5-03903FD1A548}" destId="{CF589824-A283-0A41-9A68-3FA9EA348EA4}" srcOrd="1" destOrd="0" presId="urn:microsoft.com/office/officeart/2005/8/layout/hierarchy2"/>
    <dgm:cxn modelId="{74A91D79-11CC-BA44-AE61-E3662A171FDB}" type="presParOf" srcId="{CF589824-A283-0A41-9A68-3FA9EA348EA4}" destId="{4840823E-B7BB-B148-94BC-DF9990D4F219}" srcOrd="0" destOrd="0" presId="urn:microsoft.com/office/officeart/2005/8/layout/hierarchy2"/>
    <dgm:cxn modelId="{7CE2F547-001F-D048-8587-5C7E22C5B04A}" type="presParOf" srcId="{4840823E-B7BB-B148-94BC-DF9990D4F219}" destId="{2D716C9E-2B19-4443-87CB-2B93BC3622A1}" srcOrd="0" destOrd="0" presId="urn:microsoft.com/office/officeart/2005/8/layout/hierarchy2"/>
    <dgm:cxn modelId="{7598FD9D-A501-464C-828E-F3CA8D6408BF}" type="presParOf" srcId="{CF589824-A283-0A41-9A68-3FA9EA348EA4}" destId="{C77B6BF3-4896-1D4F-A434-9F961215B14E}" srcOrd="1" destOrd="0" presId="urn:microsoft.com/office/officeart/2005/8/layout/hierarchy2"/>
    <dgm:cxn modelId="{EB41D5C8-EB6A-A844-8280-C3674F976030}" type="presParOf" srcId="{C77B6BF3-4896-1D4F-A434-9F961215B14E}" destId="{00BD9606-9D72-0942-AE76-4FEBD94455EF}" srcOrd="0" destOrd="0" presId="urn:microsoft.com/office/officeart/2005/8/layout/hierarchy2"/>
    <dgm:cxn modelId="{5A4DAA86-BDDB-5D47-8311-7356A60A05A0}" type="presParOf" srcId="{C77B6BF3-4896-1D4F-A434-9F961215B14E}" destId="{032C6858-7F3B-3B4C-AD95-B189D197A778}" srcOrd="1" destOrd="0" presId="urn:microsoft.com/office/officeart/2005/8/layout/hierarchy2"/>
    <dgm:cxn modelId="{AB9D872A-812E-2340-B162-DA02205FF5B3}" type="presParOf" srcId="{032C6858-7F3B-3B4C-AD95-B189D197A778}" destId="{71B2EDFC-C34D-224F-B911-313A4597FC86}" srcOrd="0" destOrd="0" presId="urn:microsoft.com/office/officeart/2005/8/layout/hierarchy2"/>
    <dgm:cxn modelId="{1321C221-D5AB-B148-B9B6-4AA2CA7BBD12}" type="presParOf" srcId="{71B2EDFC-C34D-224F-B911-313A4597FC86}" destId="{67501060-4159-8346-8AF1-404A1E44A574}" srcOrd="0" destOrd="0" presId="urn:microsoft.com/office/officeart/2005/8/layout/hierarchy2"/>
    <dgm:cxn modelId="{E142D945-F4F4-7C42-9069-638C9169785D}" type="presParOf" srcId="{032C6858-7F3B-3B4C-AD95-B189D197A778}" destId="{F0BEA1D1-09F4-3C42-9792-3A6281CB3DCF}" srcOrd="1" destOrd="0" presId="urn:microsoft.com/office/officeart/2005/8/layout/hierarchy2"/>
    <dgm:cxn modelId="{C516F2B3-2E5C-9C44-BAC4-995A0D23DDC3}" type="presParOf" srcId="{F0BEA1D1-09F4-3C42-9792-3A6281CB3DCF}" destId="{317C2A5B-9AD0-F046-8D5B-DC755A0BC40F}" srcOrd="0" destOrd="0" presId="urn:microsoft.com/office/officeart/2005/8/layout/hierarchy2"/>
    <dgm:cxn modelId="{B468311E-0394-C04A-A5AB-6D48D97D14EA}" type="presParOf" srcId="{F0BEA1D1-09F4-3C42-9792-3A6281CB3DCF}" destId="{132CB91B-F48C-CD42-AA32-242B06E80894}" srcOrd="1" destOrd="0" presId="urn:microsoft.com/office/officeart/2005/8/layout/hierarchy2"/>
    <dgm:cxn modelId="{B240D26A-9760-9648-BBAC-C15118D1131D}" type="presParOf" srcId="{CF589824-A283-0A41-9A68-3FA9EA348EA4}" destId="{A1696923-7DDE-5148-B019-5D5C4D9E0A47}" srcOrd="2" destOrd="0" presId="urn:microsoft.com/office/officeart/2005/8/layout/hierarchy2"/>
    <dgm:cxn modelId="{2E156B5A-DE0E-E840-9849-9594DC383C42}" type="presParOf" srcId="{A1696923-7DDE-5148-B019-5D5C4D9E0A47}" destId="{707752F4-9556-F140-98BC-815E38384B5C}" srcOrd="0" destOrd="0" presId="urn:microsoft.com/office/officeart/2005/8/layout/hierarchy2"/>
    <dgm:cxn modelId="{D75C1E7A-8990-7F44-ADD8-4B9B40D5C886}" type="presParOf" srcId="{CF589824-A283-0A41-9A68-3FA9EA348EA4}" destId="{F46B4C65-C59F-8444-B2FE-3F0F316831EC}" srcOrd="3" destOrd="0" presId="urn:microsoft.com/office/officeart/2005/8/layout/hierarchy2"/>
    <dgm:cxn modelId="{1C268415-A590-E74E-A6D7-B6AF10F60F35}" type="presParOf" srcId="{F46B4C65-C59F-8444-B2FE-3F0F316831EC}" destId="{DB3C4370-AB9A-5845-9275-4C8F2413B57C}" srcOrd="0" destOrd="0" presId="urn:microsoft.com/office/officeart/2005/8/layout/hierarchy2"/>
    <dgm:cxn modelId="{3C3B7051-CC5D-1F4B-8A4D-EC7E9F0D4FBD}" type="presParOf" srcId="{F46B4C65-C59F-8444-B2FE-3F0F316831EC}" destId="{2A28CA76-36D5-494D-9BD7-9E2C1AF35E87}" srcOrd="1" destOrd="0" presId="urn:microsoft.com/office/officeart/2005/8/layout/hierarchy2"/>
    <dgm:cxn modelId="{3C059165-76C2-F84F-AA6F-59DB9D7EB317}" type="presParOf" srcId="{2A28CA76-36D5-494D-9BD7-9E2C1AF35E87}" destId="{B42C8598-9293-6E49-8D5A-B099AA757367}" srcOrd="0" destOrd="0" presId="urn:microsoft.com/office/officeart/2005/8/layout/hierarchy2"/>
    <dgm:cxn modelId="{2D4DEA96-BF27-EF4D-A302-5111E895754B}" type="presParOf" srcId="{B42C8598-9293-6E49-8D5A-B099AA757367}" destId="{B4D975CA-D696-BD4F-913B-9A27B7ABABCF}" srcOrd="0" destOrd="0" presId="urn:microsoft.com/office/officeart/2005/8/layout/hierarchy2"/>
    <dgm:cxn modelId="{6849A169-EEDB-C341-99C5-B0705821F749}" type="presParOf" srcId="{2A28CA76-36D5-494D-9BD7-9E2C1AF35E87}" destId="{1709F844-BCE6-CD42-940B-0C2C7E83B5FD}" srcOrd="1" destOrd="0" presId="urn:microsoft.com/office/officeart/2005/8/layout/hierarchy2"/>
    <dgm:cxn modelId="{9594BAD7-ACD8-FE4B-9A98-BB707E2180F8}" type="presParOf" srcId="{1709F844-BCE6-CD42-940B-0C2C7E83B5FD}" destId="{FF6360DC-D280-E144-B8F0-DCF83DAF55A2}" srcOrd="0" destOrd="0" presId="urn:microsoft.com/office/officeart/2005/8/layout/hierarchy2"/>
    <dgm:cxn modelId="{1972109E-155B-0D45-ABD4-1D4DDAEDA603}" type="presParOf" srcId="{1709F844-BCE6-CD42-940B-0C2C7E83B5FD}" destId="{197C4171-1D99-0C41-935D-0F618026F74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E57452-DC19-F943-9DB4-E21D9CD2394C}" type="doc">
      <dgm:prSet loTypeId="urn:microsoft.com/office/officeart/2005/8/layout/venn1" loCatId="relationship" qsTypeId="urn:microsoft.com/office/officeart/2005/8/quickstyle/simple4" qsCatId="simple" csTypeId="urn:microsoft.com/office/officeart/2005/8/colors/colorful4" csCatId="colorful" phldr="1"/>
      <dgm:spPr/>
    </dgm:pt>
    <dgm:pt modelId="{F7BE4C51-A366-B94B-B844-989B934F4686}">
      <dgm:prSet phldrT="[Texte]"/>
      <dgm:spPr/>
      <dgm:t>
        <a:bodyPr/>
        <a:lstStyle/>
        <a:p>
          <a:r>
            <a:rPr lang="fr-FR" b="1" dirty="0" smtClean="0">
              <a:solidFill>
                <a:srgbClr val="2B142D"/>
              </a:solidFill>
              <a:latin typeface="Calibri"/>
              <a:cs typeface="Calibri"/>
            </a:rPr>
            <a:t>USAGE IN-SITU du TAL</a:t>
          </a:r>
        </a:p>
        <a:p>
          <a:r>
            <a:rPr lang="fr-FR" dirty="0" smtClean="0">
              <a:solidFill>
                <a:srgbClr val="2B142D"/>
              </a:solidFill>
              <a:latin typeface="Calibri"/>
              <a:cs typeface="Calibri"/>
            </a:rPr>
            <a:t>entreprises ou assimilées (ministères, organismes…).</a:t>
          </a:r>
          <a:endParaRPr lang="fr-FR" dirty="0">
            <a:solidFill>
              <a:srgbClr val="2B142D"/>
            </a:solidFill>
            <a:latin typeface="Calibri"/>
            <a:cs typeface="Calibri"/>
          </a:endParaRPr>
        </a:p>
      </dgm:t>
    </dgm:pt>
    <dgm:pt modelId="{354A5E6B-E65F-4549-A10F-C3DDE745E291}" type="parTrans" cxnId="{099D9B80-09D5-1B49-8B6F-85792CC04CF4}">
      <dgm:prSet/>
      <dgm:spPr/>
      <dgm:t>
        <a:bodyPr/>
        <a:lstStyle/>
        <a:p>
          <a:endParaRPr lang="fr-FR">
            <a:solidFill>
              <a:srgbClr val="2B142D"/>
            </a:solidFill>
          </a:endParaRPr>
        </a:p>
      </dgm:t>
    </dgm:pt>
    <dgm:pt modelId="{FD0A0B30-1565-1E47-A574-513C86E56CCF}" type="sibTrans" cxnId="{099D9B80-09D5-1B49-8B6F-85792CC04CF4}">
      <dgm:prSet/>
      <dgm:spPr/>
      <dgm:t>
        <a:bodyPr/>
        <a:lstStyle/>
        <a:p>
          <a:endParaRPr lang="fr-FR">
            <a:solidFill>
              <a:srgbClr val="2B142D"/>
            </a:solidFill>
          </a:endParaRPr>
        </a:p>
      </dgm:t>
    </dgm:pt>
    <dgm:pt modelId="{E1446D50-8283-004C-9F99-9A6E407EFAF9}">
      <dgm:prSet phldrT="[Texte]"/>
      <dgm:spPr/>
      <dgm:t>
        <a:bodyPr/>
        <a:lstStyle/>
        <a:p>
          <a:r>
            <a:rPr lang="fr-FR" b="1" dirty="0" smtClean="0">
              <a:solidFill>
                <a:srgbClr val="2B142D"/>
              </a:solidFill>
              <a:latin typeface="Calibri"/>
              <a:cs typeface="Calibri"/>
            </a:rPr>
            <a:t>USAGE CENTRAL DU TAL</a:t>
          </a:r>
        </a:p>
        <a:p>
          <a:r>
            <a:rPr lang="fr-FR" dirty="0" smtClean="0">
              <a:solidFill>
                <a:srgbClr val="2B142D"/>
              </a:solidFill>
              <a:latin typeface="Calibri"/>
              <a:cs typeface="Calibri"/>
            </a:rPr>
            <a:t>professionnels de l’information : éditeurs, médias, …</a:t>
          </a:r>
          <a:endParaRPr lang="fr-FR" dirty="0">
            <a:solidFill>
              <a:srgbClr val="2B142D"/>
            </a:solidFill>
            <a:latin typeface="Calibri"/>
            <a:cs typeface="Calibri"/>
          </a:endParaRPr>
        </a:p>
      </dgm:t>
    </dgm:pt>
    <dgm:pt modelId="{88EC2BBC-D2F8-6E47-BE2F-D89108305AB2}" type="parTrans" cxnId="{083B1B01-41FC-884F-8FC1-730A494790AB}">
      <dgm:prSet/>
      <dgm:spPr/>
      <dgm:t>
        <a:bodyPr/>
        <a:lstStyle/>
        <a:p>
          <a:endParaRPr lang="fr-FR">
            <a:solidFill>
              <a:srgbClr val="2B142D"/>
            </a:solidFill>
          </a:endParaRPr>
        </a:p>
      </dgm:t>
    </dgm:pt>
    <dgm:pt modelId="{3BACAACE-5F24-564B-8EFE-D6C08EB8C61F}" type="sibTrans" cxnId="{083B1B01-41FC-884F-8FC1-730A494790AB}">
      <dgm:prSet/>
      <dgm:spPr/>
      <dgm:t>
        <a:bodyPr/>
        <a:lstStyle/>
        <a:p>
          <a:endParaRPr lang="fr-FR">
            <a:solidFill>
              <a:srgbClr val="2B142D"/>
            </a:solidFill>
          </a:endParaRPr>
        </a:p>
      </dgm:t>
    </dgm:pt>
    <dgm:pt modelId="{457E9064-3B25-BE4E-9964-9946D29382E9}">
      <dgm:prSet phldrT="[Texte]"/>
      <dgm:spPr/>
      <dgm:t>
        <a:bodyPr/>
        <a:lstStyle/>
        <a:p>
          <a:r>
            <a:rPr lang="fr-FR" b="1" dirty="0" smtClean="0">
              <a:solidFill>
                <a:srgbClr val="2B142D"/>
              </a:solidFill>
              <a:latin typeface="Calibri"/>
              <a:cs typeface="Calibri"/>
            </a:rPr>
            <a:t>TAL EMBARQUE</a:t>
          </a:r>
        </a:p>
        <a:p>
          <a:r>
            <a:rPr lang="fr-FR" dirty="0" smtClean="0">
              <a:solidFill>
                <a:srgbClr val="2B142D"/>
              </a:solidFill>
              <a:latin typeface="Calibri"/>
              <a:cs typeface="Calibri"/>
            </a:rPr>
            <a:t>au cœur des produits grand public (téléphones, voitures…)</a:t>
          </a:r>
          <a:endParaRPr lang="fr-FR" dirty="0">
            <a:solidFill>
              <a:srgbClr val="2B142D"/>
            </a:solidFill>
            <a:latin typeface="Calibri"/>
            <a:cs typeface="Calibri"/>
          </a:endParaRPr>
        </a:p>
      </dgm:t>
    </dgm:pt>
    <dgm:pt modelId="{EE104886-0663-EF46-A051-4AAF1E1D61B5}" type="parTrans" cxnId="{909B07C0-7A16-9645-9E66-163A7490F373}">
      <dgm:prSet/>
      <dgm:spPr/>
      <dgm:t>
        <a:bodyPr/>
        <a:lstStyle/>
        <a:p>
          <a:endParaRPr lang="fr-FR">
            <a:solidFill>
              <a:srgbClr val="2B142D"/>
            </a:solidFill>
          </a:endParaRPr>
        </a:p>
      </dgm:t>
    </dgm:pt>
    <dgm:pt modelId="{5F2B9BD8-34B0-5943-86F0-2F92A108F0A6}" type="sibTrans" cxnId="{909B07C0-7A16-9645-9E66-163A7490F373}">
      <dgm:prSet/>
      <dgm:spPr/>
      <dgm:t>
        <a:bodyPr/>
        <a:lstStyle/>
        <a:p>
          <a:endParaRPr lang="fr-FR">
            <a:solidFill>
              <a:srgbClr val="2B142D"/>
            </a:solidFill>
          </a:endParaRPr>
        </a:p>
      </dgm:t>
    </dgm:pt>
    <dgm:pt modelId="{7B24BA9B-1A4E-D747-A024-185FE7E8C3E5}" type="pres">
      <dgm:prSet presAssocID="{AEE57452-DC19-F943-9DB4-E21D9CD2394C}" presName="compositeShape" presStyleCnt="0">
        <dgm:presLayoutVars>
          <dgm:chMax val="7"/>
          <dgm:dir/>
          <dgm:resizeHandles val="exact"/>
        </dgm:presLayoutVars>
      </dgm:prSet>
      <dgm:spPr/>
    </dgm:pt>
    <dgm:pt modelId="{875C6CF1-8769-F849-B142-8681A4E87B24}" type="pres">
      <dgm:prSet presAssocID="{F7BE4C51-A366-B94B-B844-989B934F4686}" presName="circ1" presStyleLbl="vennNode1" presStyleIdx="0" presStyleCnt="3"/>
      <dgm:spPr/>
      <dgm:t>
        <a:bodyPr/>
        <a:lstStyle/>
        <a:p>
          <a:endParaRPr lang="fr-FR"/>
        </a:p>
      </dgm:t>
    </dgm:pt>
    <dgm:pt modelId="{BF3D2E63-4AD1-244D-ADCF-E076FF9DC3F9}" type="pres">
      <dgm:prSet presAssocID="{F7BE4C51-A366-B94B-B844-989B934F468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0BD85B-1333-2745-A823-786753596C2A}" type="pres">
      <dgm:prSet presAssocID="{E1446D50-8283-004C-9F99-9A6E407EFAF9}" presName="circ2" presStyleLbl="vennNode1" presStyleIdx="1" presStyleCnt="3"/>
      <dgm:spPr/>
      <dgm:t>
        <a:bodyPr/>
        <a:lstStyle/>
        <a:p>
          <a:endParaRPr lang="fr-FR"/>
        </a:p>
      </dgm:t>
    </dgm:pt>
    <dgm:pt modelId="{3CF70D68-F505-9A48-8880-0D631573487F}" type="pres">
      <dgm:prSet presAssocID="{E1446D50-8283-004C-9F99-9A6E407EFAF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93250D-65D0-024F-B03E-05201FD61825}" type="pres">
      <dgm:prSet presAssocID="{457E9064-3B25-BE4E-9964-9946D29382E9}" presName="circ3" presStyleLbl="vennNode1" presStyleIdx="2" presStyleCnt="3"/>
      <dgm:spPr/>
      <dgm:t>
        <a:bodyPr/>
        <a:lstStyle/>
        <a:p>
          <a:endParaRPr lang="fr-FR"/>
        </a:p>
      </dgm:t>
    </dgm:pt>
    <dgm:pt modelId="{8562136E-B83B-2442-81D1-9161CB343CA9}" type="pres">
      <dgm:prSet presAssocID="{457E9064-3B25-BE4E-9964-9946D29382E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200E557-D14D-D84D-8AE0-F26C57E45272}" type="presOf" srcId="{457E9064-3B25-BE4E-9964-9946D29382E9}" destId="{8562136E-B83B-2442-81D1-9161CB343CA9}" srcOrd="1" destOrd="0" presId="urn:microsoft.com/office/officeart/2005/8/layout/venn1"/>
    <dgm:cxn modelId="{A0F74284-A34E-F343-8FFA-AC776AC82371}" type="presOf" srcId="{F7BE4C51-A366-B94B-B844-989B934F4686}" destId="{BF3D2E63-4AD1-244D-ADCF-E076FF9DC3F9}" srcOrd="1" destOrd="0" presId="urn:microsoft.com/office/officeart/2005/8/layout/venn1"/>
    <dgm:cxn modelId="{FC648BE4-1507-DA47-A93F-B486672528DD}" type="presOf" srcId="{457E9064-3B25-BE4E-9964-9946D29382E9}" destId="{4993250D-65D0-024F-B03E-05201FD61825}" srcOrd="0" destOrd="0" presId="urn:microsoft.com/office/officeart/2005/8/layout/venn1"/>
    <dgm:cxn modelId="{4C1310C0-BE58-224D-BF39-4A6CE6D6375A}" type="presOf" srcId="{F7BE4C51-A366-B94B-B844-989B934F4686}" destId="{875C6CF1-8769-F849-B142-8681A4E87B24}" srcOrd="0" destOrd="0" presId="urn:microsoft.com/office/officeart/2005/8/layout/venn1"/>
    <dgm:cxn modelId="{ADE903B3-C48C-D547-821A-17D28BB90F98}" type="presOf" srcId="{AEE57452-DC19-F943-9DB4-E21D9CD2394C}" destId="{7B24BA9B-1A4E-D747-A024-185FE7E8C3E5}" srcOrd="0" destOrd="0" presId="urn:microsoft.com/office/officeart/2005/8/layout/venn1"/>
    <dgm:cxn modelId="{A38E41CB-47D1-EF4E-9510-D7EC1316C5E0}" type="presOf" srcId="{E1446D50-8283-004C-9F99-9A6E407EFAF9}" destId="{6B0BD85B-1333-2745-A823-786753596C2A}" srcOrd="0" destOrd="0" presId="urn:microsoft.com/office/officeart/2005/8/layout/venn1"/>
    <dgm:cxn modelId="{12C9056E-B62C-E14E-9F63-0C6AFC0ACEBA}" type="presOf" srcId="{E1446D50-8283-004C-9F99-9A6E407EFAF9}" destId="{3CF70D68-F505-9A48-8880-0D631573487F}" srcOrd="1" destOrd="0" presId="urn:microsoft.com/office/officeart/2005/8/layout/venn1"/>
    <dgm:cxn modelId="{099D9B80-09D5-1B49-8B6F-85792CC04CF4}" srcId="{AEE57452-DC19-F943-9DB4-E21D9CD2394C}" destId="{F7BE4C51-A366-B94B-B844-989B934F4686}" srcOrd="0" destOrd="0" parTransId="{354A5E6B-E65F-4549-A10F-C3DDE745E291}" sibTransId="{FD0A0B30-1565-1E47-A574-513C86E56CCF}"/>
    <dgm:cxn modelId="{909B07C0-7A16-9645-9E66-163A7490F373}" srcId="{AEE57452-DC19-F943-9DB4-E21D9CD2394C}" destId="{457E9064-3B25-BE4E-9964-9946D29382E9}" srcOrd="2" destOrd="0" parTransId="{EE104886-0663-EF46-A051-4AAF1E1D61B5}" sibTransId="{5F2B9BD8-34B0-5943-86F0-2F92A108F0A6}"/>
    <dgm:cxn modelId="{083B1B01-41FC-884F-8FC1-730A494790AB}" srcId="{AEE57452-DC19-F943-9DB4-E21D9CD2394C}" destId="{E1446D50-8283-004C-9F99-9A6E407EFAF9}" srcOrd="1" destOrd="0" parTransId="{88EC2BBC-D2F8-6E47-BE2F-D89108305AB2}" sibTransId="{3BACAACE-5F24-564B-8EFE-D6C08EB8C61F}"/>
    <dgm:cxn modelId="{7204D749-B8D2-734C-BD81-D925BEDB62BA}" type="presParOf" srcId="{7B24BA9B-1A4E-D747-A024-185FE7E8C3E5}" destId="{875C6CF1-8769-F849-B142-8681A4E87B24}" srcOrd="0" destOrd="0" presId="urn:microsoft.com/office/officeart/2005/8/layout/venn1"/>
    <dgm:cxn modelId="{E7D79271-B2F7-A646-BB8F-0AC61886E304}" type="presParOf" srcId="{7B24BA9B-1A4E-D747-A024-185FE7E8C3E5}" destId="{BF3D2E63-4AD1-244D-ADCF-E076FF9DC3F9}" srcOrd="1" destOrd="0" presId="urn:microsoft.com/office/officeart/2005/8/layout/venn1"/>
    <dgm:cxn modelId="{26C7A097-937C-884E-825A-2EB9C1D2DCC5}" type="presParOf" srcId="{7B24BA9B-1A4E-D747-A024-185FE7E8C3E5}" destId="{6B0BD85B-1333-2745-A823-786753596C2A}" srcOrd="2" destOrd="0" presId="urn:microsoft.com/office/officeart/2005/8/layout/venn1"/>
    <dgm:cxn modelId="{4F1E0F94-EBC5-E342-83E3-B396F058CD29}" type="presParOf" srcId="{7B24BA9B-1A4E-D747-A024-185FE7E8C3E5}" destId="{3CF70D68-F505-9A48-8880-0D631573487F}" srcOrd="3" destOrd="0" presId="urn:microsoft.com/office/officeart/2005/8/layout/venn1"/>
    <dgm:cxn modelId="{8301F6FB-6FEC-B64F-A1A1-79513FEA515D}" type="presParOf" srcId="{7B24BA9B-1A4E-D747-A024-185FE7E8C3E5}" destId="{4993250D-65D0-024F-B03E-05201FD61825}" srcOrd="4" destOrd="0" presId="urn:microsoft.com/office/officeart/2005/8/layout/venn1"/>
    <dgm:cxn modelId="{D15E4FDF-62CA-064D-AF99-D3993898697A}" type="presParOf" srcId="{7B24BA9B-1A4E-D747-A024-185FE7E8C3E5}" destId="{8562136E-B83B-2442-81D1-9161CB343CA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D498B-75AC-E649-B5A4-A66A21FDD183}">
      <dsp:nvSpPr>
        <dsp:cNvPr id="0" name=""/>
        <dsp:cNvSpPr/>
      </dsp:nvSpPr>
      <dsp:spPr>
        <a:xfrm>
          <a:off x="874747" y="976459"/>
          <a:ext cx="1131414" cy="5657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noProof="0" dirty="0" smtClean="0">
              <a:latin typeface="Calibri" charset="0"/>
            </a:rPr>
            <a:t>5721 verbal Roots</a:t>
          </a:r>
          <a:endParaRPr lang="en-US" sz="1050" b="1" i="1" kern="1200" noProof="0" dirty="0" smtClean="0">
            <a:latin typeface="Calibri" charset="0"/>
          </a:endParaRPr>
        </a:p>
      </dsp:txBody>
      <dsp:txXfrm>
        <a:off x="891316" y="993028"/>
        <a:ext cx="1098276" cy="532569"/>
      </dsp:txXfrm>
    </dsp:sp>
    <dsp:sp modelId="{1E97CD79-F5E5-FD49-9BCF-239B94578A4E}">
      <dsp:nvSpPr>
        <dsp:cNvPr id="0" name=""/>
        <dsp:cNvSpPr/>
      </dsp:nvSpPr>
      <dsp:spPr>
        <a:xfrm rot="18289469">
          <a:off x="1836196" y="913816"/>
          <a:ext cx="79249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92494" y="2021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kern="1200" noProof="0"/>
        </a:p>
      </dsp:txBody>
      <dsp:txXfrm>
        <a:off x="2212631" y="914219"/>
        <a:ext cx="39624" cy="39624"/>
      </dsp:txXfrm>
    </dsp:sp>
    <dsp:sp modelId="{1D8586D2-CDC8-714F-973D-198E51B5769D}">
      <dsp:nvSpPr>
        <dsp:cNvPr id="0" name=""/>
        <dsp:cNvSpPr/>
      </dsp:nvSpPr>
      <dsp:spPr>
        <a:xfrm>
          <a:off x="2458727" y="325896"/>
          <a:ext cx="1131414" cy="565707"/>
        </a:xfrm>
        <a:prstGeom prst="roundRect">
          <a:avLst>
            <a:gd name="adj" fmla="val 10000"/>
          </a:avLst>
        </a:prstGeom>
        <a:solidFill>
          <a:srgbClr val="45C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noProof="0" dirty="0" smtClean="0">
              <a:latin typeface="Calibri" charset="0"/>
            </a:rPr>
            <a:t>19 457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noProof="0" dirty="0" smtClean="0">
              <a:latin typeface="Calibri" charset="0"/>
            </a:rPr>
            <a:t>Verbs on database</a:t>
          </a:r>
          <a:endParaRPr lang="en-US" sz="1050" b="1" i="1" kern="1200" noProof="0" dirty="0"/>
        </a:p>
      </dsp:txBody>
      <dsp:txXfrm>
        <a:off x="2475296" y="342465"/>
        <a:ext cx="1098276" cy="532569"/>
      </dsp:txXfrm>
    </dsp:sp>
    <dsp:sp modelId="{ACDC10D7-5DF8-7844-8B1C-A6D1C881B999}">
      <dsp:nvSpPr>
        <dsp:cNvPr id="0" name=""/>
        <dsp:cNvSpPr/>
      </dsp:nvSpPr>
      <dsp:spPr>
        <a:xfrm rot="21065736">
          <a:off x="3577977" y="432317"/>
          <a:ext cx="201848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018489" y="2021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noProof="0"/>
        </a:p>
      </dsp:txBody>
      <dsp:txXfrm>
        <a:off x="4536760" y="402070"/>
        <a:ext cx="100924" cy="100924"/>
      </dsp:txXfrm>
    </dsp:sp>
    <dsp:sp modelId="{D69F7739-1219-014A-806B-90EF992834DB}">
      <dsp:nvSpPr>
        <dsp:cNvPr id="0" name=""/>
        <dsp:cNvSpPr/>
      </dsp:nvSpPr>
      <dsp:spPr>
        <a:xfrm>
          <a:off x="5584303" y="13462"/>
          <a:ext cx="1131414" cy="56570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>
              <a:latin typeface="Calibri" charset="0"/>
            </a:rPr>
            <a:t>3 Millions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>
              <a:latin typeface="Calibri" charset="0"/>
            </a:rPr>
            <a:t>Conjugated forms</a:t>
          </a:r>
          <a:endParaRPr lang="en-US" sz="1100" kern="1200" noProof="0" dirty="0"/>
        </a:p>
      </dsp:txBody>
      <dsp:txXfrm>
        <a:off x="5600872" y="30031"/>
        <a:ext cx="1098276" cy="532569"/>
      </dsp:txXfrm>
    </dsp:sp>
    <dsp:sp modelId="{83033E1E-518D-3B43-9153-0D31599D2527}">
      <dsp:nvSpPr>
        <dsp:cNvPr id="0" name=""/>
        <dsp:cNvSpPr/>
      </dsp:nvSpPr>
      <dsp:spPr>
        <a:xfrm rot="2142401">
          <a:off x="3537755" y="751175"/>
          <a:ext cx="55733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557336" y="2021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kern="1200" noProof="0"/>
        </a:p>
      </dsp:txBody>
      <dsp:txXfrm>
        <a:off x="3802490" y="757457"/>
        <a:ext cx="27866" cy="27866"/>
      </dsp:txXfrm>
    </dsp:sp>
    <dsp:sp modelId="{BEDD6324-877C-0146-A8B6-7D85B5429588}">
      <dsp:nvSpPr>
        <dsp:cNvPr id="0" name=""/>
        <dsp:cNvSpPr/>
      </dsp:nvSpPr>
      <dsp:spPr>
        <a:xfrm>
          <a:off x="4042706" y="651177"/>
          <a:ext cx="1131414" cy="565707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noProof="0" dirty="0" smtClean="0">
              <a:latin typeface="Calibri" charset="0"/>
            </a:rPr>
            <a:t>70 000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noProof="0" dirty="0" smtClean="0">
              <a:latin typeface="Calibri" charset="0"/>
            </a:rPr>
            <a:t>Deverbal nouns</a:t>
          </a:r>
          <a:endParaRPr lang="en-US" sz="1050" kern="1200" noProof="0" dirty="0"/>
        </a:p>
      </dsp:txBody>
      <dsp:txXfrm>
        <a:off x="4059275" y="667746"/>
        <a:ext cx="1098276" cy="532569"/>
      </dsp:txXfrm>
    </dsp:sp>
    <dsp:sp modelId="{75F76B73-48C4-5D4B-A879-F767F7B0B37C}">
      <dsp:nvSpPr>
        <dsp:cNvPr id="0" name=""/>
        <dsp:cNvSpPr/>
      </dsp:nvSpPr>
      <dsp:spPr>
        <a:xfrm>
          <a:off x="5174120" y="913816"/>
          <a:ext cx="40119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401199" y="2021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kern="1200" noProof="0"/>
        </a:p>
      </dsp:txBody>
      <dsp:txXfrm>
        <a:off x="5364690" y="924001"/>
        <a:ext cx="20059" cy="20059"/>
      </dsp:txXfrm>
    </dsp:sp>
    <dsp:sp modelId="{E37C1A26-A754-5341-B8B5-A1A8C36811AD}">
      <dsp:nvSpPr>
        <dsp:cNvPr id="0" name=""/>
        <dsp:cNvSpPr/>
      </dsp:nvSpPr>
      <dsp:spPr>
        <a:xfrm>
          <a:off x="5575320" y="651177"/>
          <a:ext cx="1131414" cy="56570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>
              <a:latin typeface="Calibri" charset="0"/>
            </a:rPr>
            <a:t>2 Millions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>
              <a:latin typeface="Calibri" charset="0"/>
            </a:rPr>
            <a:t>Declined forms</a:t>
          </a:r>
          <a:endParaRPr lang="en-US" sz="1100" kern="1200" noProof="0" dirty="0"/>
        </a:p>
      </dsp:txBody>
      <dsp:txXfrm>
        <a:off x="5591889" y="667746"/>
        <a:ext cx="1098276" cy="532569"/>
      </dsp:txXfrm>
    </dsp:sp>
    <dsp:sp modelId="{04E2ED4B-A4AC-E54B-9180-715E1828816E}">
      <dsp:nvSpPr>
        <dsp:cNvPr id="0" name=""/>
        <dsp:cNvSpPr/>
      </dsp:nvSpPr>
      <dsp:spPr>
        <a:xfrm rot="3310531">
          <a:off x="1836196" y="1564379"/>
          <a:ext cx="79249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92494" y="2021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kern="1200" noProof="0"/>
        </a:p>
      </dsp:txBody>
      <dsp:txXfrm>
        <a:off x="2212631" y="1564782"/>
        <a:ext cx="39624" cy="39624"/>
      </dsp:txXfrm>
    </dsp:sp>
    <dsp:sp modelId="{CF2E0C4E-7DF6-BA4D-A913-CCFA5E358CC7}">
      <dsp:nvSpPr>
        <dsp:cNvPr id="0" name=""/>
        <dsp:cNvSpPr/>
      </dsp:nvSpPr>
      <dsp:spPr>
        <a:xfrm>
          <a:off x="2458727" y="1627022"/>
          <a:ext cx="1131414" cy="565707"/>
        </a:xfrm>
        <a:prstGeom prst="roundRect">
          <a:avLst>
            <a:gd name="adj" fmla="val 10000"/>
          </a:avLst>
        </a:prstGeom>
        <a:solidFill>
          <a:srgbClr val="45C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noProof="0" dirty="0" smtClean="0">
              <a:latin typeface="Calibri" charset="0"/>
            </a:rPr>
            <a:t>29 536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noProof="0" dirty="0" smtClean="0">
              <a:latin typeface="Calibri" charset="0"/>
            </a:rPr>
            <a:t>Nouns on database</a:t>
          </a:r>
          <a:endParaRPr lang="en-US" sz="1050" kern="1200" noProof="0" dirty="0"/>
        </a:p>
      </dsp:txBody>
      <dsp:txXfrm>
        <a:off x="2475296" y="1643591"/>
        <a:ext cx="1098276" cy="532569"/>
      </dsp:txXfrm>
    </dsp:sp>
    <dsp:sp modelId="{4840823E-B7BB-B148-94BC-DF9990D4F219}">
      <dsp:nvSpPr>
        <dsp:cNvPr id="0" name=""/>
        <dsp:cNvSpPr/>
      </dsp:nvSpPr>
      <dsp:spPr>
        <a:xfrm rot="19457599">
          <a:off x="3537755" y="1727020"/>
          <a:ext cx="55733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557336" y="2021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kern="1200" noProof="0"/>
        </a:p>
      </dsp:txBody>
      <dsp:txXfrm>
        <a:off x="3802490" y="1733301"/>
        <a:ext cx="27866" cy="27866"/>
      </dsp:txXfrm>
    </dsp:sp>
    <dsp:sp modelId="{00BD9606-9D72-0942-AE76-4FEBD94455EF}">
      <dsp:nvSpPr>
        <dsp:cNvPr id="0" name=""/>
        <dsp:cNvSpPr/>
      </dsp:nvSpPr>
      <dsp:spPr>
        <a:xfrm>
          <a:off x="4042706" y="1301741"/>
          <a:ext cx="1131414" cy="565707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noProof="0" dirty="0" smtClean="0">
              <a:latin typeface="Calibri" charset="0"/>
            </a:rPr>
            <a:t>10 000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noProof="0" dirty="0" smtClean="0">
              <a:latin typeface="Calibri" charset="0"/>
            </a:rPr>
            <a:t>Broken plural</a:t>
          </a:r>
          <a:endParaRPr lang="en-US" sz="1050" kern="1200" noProof="0" dirty="0"/>
        </a:p>
      </dsp:txBody>
      <dsp:txXfrm>
        <a:off x="4059275" y="1318310"/>
        <a:ext cx="1098276" cy="532569"/>
      </dsp:txXfrm>
    </dsp:sp>
    <dsp:sp modelId="{71B2EDFC-C34D-224F-B911-313A4597FC86}">
      <dsp:nvSpPr>
        <dsp:cNvPr id="0" name=""/>
        <dsp:cNvSpPr/>
      </dsp:nvSpPr>
      <dsp:spPr>
        <a:xfrm>
          <a:off x="5174120" y="1564379"/>
          <a:ext cx="38835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388357" y="2021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kern="1200" noProof="0"/>
        </a:p>
      </dsp:txBody>
      <dsp:txXfrm>
        <a:off x="5358590" y="1574885"/>
        <a:ext cx="19417" cy="19417"/>
      </dsp:txXfrm>
    </dsp:sp>
    <dsp:sp modelId="{317C2A5B-9AD0-F046-8D5B-DC755A0BC40F}">
      <dsp:nvSpPr>
        <dsp:cNvPr id="0" name=""/>
        <dsp:cNvSpPr/>
      </dsp:nvSpPr>
      <dsp:spPr>
        <a:xfrm>
          <a:off x="5562478" y="1301741"/>
          <a:ext cx="1131414" cy="56570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>
              <a:latin typeface="Calibri" charset="0"/>
            </a:rPr>
            <a:t>86 000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>
              <a:latin typeface="Calibri" charset="0"/>
            </a:rPr>
            <a:t>Declined forms</a:t>
          </a:r>
          <a:endParaRPr lang="en-US" sz="1100" kern="1200" noProof="0" dirty="0"/>
        </a:p>
      </dsp:txBody>
      <dsp:txXfrm>
        <a:off x="5579047" y="1318310"/>
        <a:ext cx="1098276" cy="532569"/>
      </dsp:txXfrm>
    </dsp:sp>
    <dsp:sp modelId="{A1696923-7DDE-5148-B019-5D5C4D9E0A47}">
      <dsp:nvSpPr>
        <dsp:cNvPr id="0" name=""/>
        <dsp:cNvSpPr/>
      </dsp:nvSpPr>
      <dsp:spPr>
        <a:xfrm rot="2142401">
          <a:off x="3537755" y="2052301"/>
          <a:ext cx="55733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557336" y="2021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00" kern="1200"/>
        </a:p>
      </dsp:txBody>
      <dsp:txXfrm>
        <a:off x="3802490" y="2058583"/>
        <a:ext cx="27866" cy="27866"/>
      </dsp:txXfrm>
    </dsp:sp>
    <dsp:sp modelId="{DB3C4370-AB9A-5845-9275-4C8F2413B57C}">
      <dsp:nvSpPr>
        <dsp:cNvPr id="0" name=""/>
        <dsp:cNvSpPr/>
      </dsp:nvSpPr>
      <dsp:spPr>
        <a:xfrm>
          <a:off x="4042706" y="1952304"/>
          <a:ext cx="1131414" cy="565707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39 000</a:t>
          </a:r>
          <a:br>
            <a:rPr lang="en-US" sz="1200" kern="1200" noProof="0" dirty="0" smtClean="0"/>
          </a:br>
          <a:r>
            <a:rPr lang="en-US" sz="1200" kern="1200" noProof="0" dirty="0" smtClean="0"/>
            <a:t>Common Nouns</a:t>
          </a:r>
          <a:endParaRPr lang="en-US" sz="1200" kern="1200" noProof="0" dirty="0"/>
        </a:p>
      </dsp:txBody>
      <dsp:txXfrm>
        <a:off x="4059275" y="1968873"/>
        <a:ext cx="1098276" cy="532569"/>
      </dsp:txXfrm>
    </dsp:sp>
    <dsp:sp modelId="{B42C8598-9293-6E49-8D5A-B099AA757367}">
      <dsp:nvSpPr>
        <dsp:cNvPr id="0" name=""/>
        <dsp:cNvSpPr/>
      </dsp:nvSpPr>
      <dsp:spPr>
        <a:xfrm rot="5025">
          <a:off x="5174120" y="2215250"/>
          <a:ext cx="42068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420682" y="2021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kern="1200" noProof="0"/>
        </a:p>
      </dsp:txBody>
      <dsp:txXfrm>
        <a:off x="5373944" y="2224947"/>
        <a:ext cx="21034" cy="21034"/>
      </dsp:txXfrm>
    </dsp:sp>
    <dsp:sp modelId="{FF6360DC-D280-E144-B8F0-DCF83DAF55A2}">
      <dsp:nvSpPr>
        <dsp:cNvPr id="0" name=""/>
        <dsp:cNvSpPr/>
      </dsp:nvSpPr>
      <dsp:spPr>
        <a:xfrm>
          <a:off x="5594803" y="1952918"/>
          <a:ext cx="1131414" cy="56570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>
              <a:latin typeface="Calibri" charset="0"/>
            </a:rPr>
            <a:t>1,5 Millions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>
              <a:latin typeface="Calibri" charset="0"/>
            </a:rPr>
            <a:t>Declined forms</a:t>
          </a:r>
          <a:endParaRPr lang="en-US" sz="1100" kern="1200" noProof="0" dirty="0"/>
        </a:p>
      </dsp:txBody>
      <dsp:txXfrm>
        <a:off x="5611372" y="1969487"/>
        <a:ext cx="1098276" cy="5325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6CF1-8769-F849-B142-8681A4E87B24}">
      <dsp:nvSpPr>
        <dsp:cNvPr id="0" name=""/>
        <dsp:cNvSpPr/>
      </dsp:nvSpPr>
      <dsp:spPr>
        <a:xfrm>
          <a:off x="670751" y="432746"/>
          <a:ext cx="1858896" cy="1858896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solidFill>
                <a:srgbClr val="2B142D"/>
              </a:solidFill>
              <a:latin typeface="Calibri"/>
              <a:cs typeface="Calibri"/>
            </a:rPr>
            <a:t>USAGE IN-SITU du TAL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solidFill>
                <a:srgbClr val="2B142D"/>
              </a:solidFill>
              <a:latin typeface="Calibri"/>
              <a:cs typeface="Calibri"/>
            </a:rPr>
            <a:t>entreprises ou assimilées (ministères, organismes…).</a:t>
          </a:r>
          <a:endParaRPr lang="fr-FR" sz="1100" kern="1200" dirty="0">
            <a:solidFill>
              <a:srgbClr val="2B142D"/>
            </a:solidFill>
            <a:latin typeface="Calibri"/>
            <a:cs typeface="Calibri"/>
          </a:endParaRPr>
        </a:p>
      </dsp:txBody>
      <dsp:txXfrm>
        <a:off x="918604" y="758053"/>
        <a:ext cx="1363190" cy="836503"/>
      </dsp:txXfrm>
    </dsp:sp>
    <dsp:sp modelId="{6B0BD85B-1333-2745-A823-786753596C2A}">
      <dsp:nvSpPr>
        <dsp:cNvPr id="0" name=""/>
        <dsp:cNvSpPr/>
      </dsp:nvSpPr>
      <dsp:spPr>
        <a:xfrm>
          <a:off x="1341503" y="1594556"/>
          <a:ext cx="1858896" cy="1858896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5621115"/>
                <a:satOff val="8062"/>
                <a:lumOff val="-539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alpha val="50000"/>
                <a:hueOff val="-5621115"/>
                <a:satOff val="8062"/>
                <a:lumOff val="-539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solidFill>
                <a:srgbClr val="2B142D"/>
              </a:solidFill>
              <a:latin typeface="Calibri"/>
              <a:cs typeface="Calibri"/>
            </a:rPr>
            <a:t>USAGE CENTRAL DU TAL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solidFill>
                <a:srgbClr val="2B142D"/>
              </a:solidFill>
              <a:latin typeface="Calibri"/>
              <a:cs typeface="Calibri"/>
            </a:rPr>
            <a:t>professionnels de l’information : éditeurs, médias, …</a:t>
          </a:r>
          <a:endParaRPr lang="fr-FR" sz="1100" kern="1200" dirty="0">
            <a:solidFill>
              <a:srgbClr val="2B142D"/>
            </a:solidFill>
            <a:latin typeface="Calibri"/>
            <a:cs typeface="Calibri"/>
          </a:endParaRPr>
        </a:p>
      </dsp:txBody>
      <dsp:txXfrm>
        <a:off x="1910016" y="2074771"/>
        <a:ext cx="1115337" cy="1022393"/>
      </dsp:txXfrm>
    </dsp:sp>
    <dsp:sp modelId="{4993250D-65D0-024F-B03E-05201FD61825}">
      <dsp:nvSpPr>
        <dsp:cNvPr id="0" name=""/>
        <dsp:cNvSpPr/>
      </dsp:nvSpPr>
      <dsp:spPr>
        <a:xfrm>
          <a:off x="0" y="1594556"/>
          <a:ext cx="1858896" cy="1858896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11242229"/>
                <a:satOff val="16123"/>
                <a:lumOff val="-1078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alpha val="50000"/>
                <a:hueOff val="-11242229"/>
                <a:satOff val="16123"/>
                <a:lumOff val="-1078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solidFill>
                <a:srgbClr val="2B142D"/>
              </a:solidFill>
              <a:latin typeface="Calibri"/>
              <a:cs typeface="Calibri"/>
            </a:rPr>
            <a:t>TAL EMBARQUE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solidFill>
                <a:srgbClr val="2B142D"/>
              </a:solidFill>
              <a:latin typeface="Calibri"/>
              <a:cs typeface="Calibri"/>
            </a:rPr>
            <a:t>au cœur des produits grand public (téléphones, voitures…)</a:t>
          </a:r>
          <a:endParaRPr lang="fr-FR" sz="1100" kern="1200" dirty="0">
            <a:solidFill>
              <a:srgbClr val="2B142D"/>
            </a:solidFill>
            <a:latin typeface="Calibri"/>
            <a:cs typeface="Calibri"/>
          </a:endParaRPr>
        </a:p>
      </dsp:txBody>
      <dsp:txXfrm>
        <a:off x="175046" y="2074771"/>
        <a:ext cx="1115337" cy="1022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13A4A8-CD17-5B44-9B58-EE20A978655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0461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36A03D-C33A-5A4F-8FFF-AFD605B140C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9557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33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33" charset="0"/>
        <a:ea typeface="ＭＳ Ｐゴシック" pitchFamily="33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33" charset="0"/>
        <a:ea typeface="ＭＳ Ｐゴシック" pitchFamily="33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33" charset="0"/>
        <a:ea typeface="ＭＳ Ｐゴシック" pitchFamily="33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33" charset="0"/>
        <a:ea typeface="ＭＳ Ｐゴシック" pitchFamily="3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87E2E7-064B-8847-8A82-B200C399DD56}" type="slidenum">
              <a:rPr lang="fr-FR"/>
              <a:pPr/>
              <a:t>1</a:t>
            </a:fld>
            <a:endParaRPr lang="fr-FR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Notes </a:t>
            </a:r>
            <a:r>
              <a:rPr lang="fr-FR" dirty="0"/>
              <a:t>de la </a:t>
            </a:r>
            <a:r>
              <a:rPr lang="fr-FR" dirty="0" err="1" smtClean="0"/>
              <a:t>Techlimed</a:t>
            </a:r>
            <a:r>
              <a:rPr lang="fr-FR" dirty="0" smtClean="0"/>
              <a:t> </a:t>
            </a:r>
            <a:r>
              <a:rPr lang="fr-FR" dirty="0"/>
              <a:t>est une plateforme de développement technologique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Techlimed</a:t>
            </a:r>
            <a:r>
              <a:rPr lang="fr-FR" dirty="0" smtClean="0"/>
              <a:t> dispose de</a:t>
            </a:r>
            <a:r>
              <a:rPr lang="fr-FR" baseline="0" dirty="0" smtClean="0"/>
              <a:t> l’exclusivité d’exploitation d’un ensemble de BD lexicales</a:t>
            </a:r>
          </a:p>
          <a:p>
            <a:r>
              <a:rPr lang="fr-FR" baseline="0" dirty="0" smtClean="0"/>
              <a:t>Le mot dans le texte,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A03D-C33A-5A4F-8FFF-AFD605B140C2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72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4CA457-A610-CC40-9D3F-84307AC00EE7}" type="slidenum">
              <a:rPr lang="fr-FR"/>
              <a:pPr/>
              <a:t>4</a:t>
            </a:fld>
            <a:endParaRPr lang="fr-FR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Van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Dijk</a:t>
            </a:r>
            <a:r>
              <a:rPr lang="fr-FR" baseline="0" dirty="0" smtClean="0"/>
              <a:t>, 2007</a:t>
            </a:r>
          </a:p>
          <a:p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4CA457-A610-CC40-9D3F-84307AC00EE7}" type="slidenum">
              <a:rPr lang="fr-FR"/>
              <a:pPr/>
              <a:t>5</a:t>
            </a:fld>
            <a:endParaRPr lang="fr-FR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En 2011, l’américain Common </a:t>
            </a:r>
            <a:r>
              <a:rPr lang="fr-FR" baseline="0" dirty="0" err="1" smtClean="0"/>
              <a:t>Sense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Advisory</a:t>
            </a:r>
            <a:r>
              <a:rPr lang="fr-FR" baseline="0" dirty="0" smtClean="0"/>
              <a:t> confirme ces donnée.</a:t>
            </a:r>
          </a:p>
          <a:p>
            <a:r>
              <a:rPr lang="fr-FR" b="1" baseline="0" dirty="0" smtClean="0"/>
              <a:t>le marché mondial est en plein </a:t>
            </a:r>
            <a:r>
              <a:rPr lang="fr-FR" b="1" baseline="0" dirty="0" err="1" smtClean="0"/>
              <a:t>développment</a:t>
            </a:r>
            <a:endParaRPr lang="fr-FR" b="1" baseline="0" dirty="0" smtClean="0"/>
          </a:p>
          <a:p>
            <a:r>
              <a:rPr lang="fr-FR" b="0" baseline="0" dirty="0" smtClean="0"/>
              <a:t>La part belle revient à ce qu’il nome les </a:t>
            </a:r>
            <a:r>
              <a:rPr lang="fr-FR" b="1" baseline="0" dirty="0" smtClean="0"/>
              <a:t>« </a:t>
            </a:r>
            <a:r>
              <a:rPr lang="fr-FR" b="1" baseline="0" dirty="0" err="1" smtClean="0"/>
              <a:t>next-wave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languages</a:t>
            </a:r>
            <a:r>
              <a:rPr lang="fr-FR" b="1" baseline="0" dirty="0" smtClean="0"/>
              <a:t> » </a:t>
            </a:r>
            <a:r>
              <a:rPr lang="fr-FR" b="0" baseline="0" dirty="0" smtClean="0"/>
              <a:t>… comme l’arabe et les langue indienne</a:t>
            </a:r>
          </a:p>
          <a:p>
            <a:pPr marL="0" lvl="0" indent="0">
              <a:buFontTx/>
              <a:buNone/>
            </a:pPr>
            <a:r>
              <a:rPr lang="fr-FR" b="1" baseline="0" dirty="0" smtClean="0"/>
              <a:t>RI,</a:t>
            </a:r>
            <a:r>
              <a:rPr lang="fr-FR" baseline="0" dirty="0" smtClean="0"/>
              <a:t> </a:t>
            </a:r>
          </a:p>
          <a:p>
            <a:pPr marL="628650" lvl="1" indent="-171450">
              <a:buFontTx/>
              <a:buChar char="-"/>
            </a:pPr>
            <a:r>
              <a:rPr lang="fr-FR" baseline="0" dirty="0" smtClean="0"/>
              <a:t>Google 90% en </a:t>
            </a:r>
            <a:r>
              <a:rPr lang="fr-FR" baseline="0" dirty="0" err="1" smtClean="0"/>
              <a:t>europe</a:t>
            </a:r>
            <a:r>
              <a:rPr lang="fr-FR" baseline="0" dirty="0" smtClean="0"/>
              <a:t>, 62% au USA, &lt;1/3 en </a:t>
            </a:r>
            <a:r>
              <a:rPr lang="fr-FR" baseline="0" dirty="0" err="1" smtClean="0"/>
              <a:t>russie</a:t>
            </a:r>
            <a:r>
              <a:rPr lang="fr-FR" baseline="0" dirty="0" smtClean="0"/>
              <a:t> (</a:t>
            </a:r>
            <a:r>
              <a:rPr lang="fr-FR" baseline="0" dirty="0" err="1" smtClean="0"/>
              <a:t>Yandex</a:t>
            </a:r>
            <a:r>
              <a:rPr lang="fr-FR" baseline="0" dirty="0" smtClean="0"/>
              <a:t>), en chine (52%) </a:t>
            </a:r>
            <a:r>
              <a:rPr lang="fr-FR" baseline="0" dirty="0" err="1" smtClean="0"/>
              <a:t>Baidu</a:t>
            </a:r>
            <a:endParaRPr lang="fr-FR" baseline="0" dirty="0" smtClean="0"/>
          </a:p>
          <a:p>
            <a:pPr marL="171450" lvl="0" indent="-171450">
              <a:buFontTx/>
              <a:buChar char="-"/>
            </a:pPr>
            <a:endParaRPr lang="fr-FR" baseline="0" dirty="0" smtClean="0"/>
          </a:p>
          <a:p>
            <a:r>
              <a:rPr lang="fr-FR" b="1" baseline="0" dirty="0" smtClean="0"/>
              <a:t>Taux de pénétration </a:t>
            </a:r>
            <a:r>
              <a:rPr lang="fr-FR" b="0" baseline="0" dirty="0" smtClean="0"/>
              <a:t>de l’internet dans le monde arabe</a:t>
            </a:r>
          </a:p>
          <a:p>
            <a:r>
              <a:rPr lang="fr-FR" b="0" baseline="0" dirty="0" smtClean="0"/>
              <a:t>(le plus fort développement au monde des </a:t>
            </a:r>
            <a:r>
              <a:rPr lang="fr-FR" b="1" baseline="0" dirty="0" smtClean="0"/>
              <a:t>10 dernières an</a:t>
            </a:r>
            <a:r>
              <a:rPr lang="fr-FR" b="0" baseline="0" dirty="0" smtClean="0"/>
              <a:t>nées)</a:t>
            </a:r>
          </a:p>
          <a:p>
            <a:r>
              <a:rPr lang="fr-FR" b="0" baseline="0" dirty="0" smtClean="0"/>
              <a:t>L’arabe </a:t>
            </a:r>
            <a:r>
              <a:rPr lang="fr-FR" b="1" baseline="0" dirty="0" smtClean="0"/>
              <a:t>6</a:t>
            </a:r>
            <a:r>
              <a:rPr lang="fr-FR" b="1" baseline="30000" dirty="0" smtClean="0"/>
              <a:t>e</a:t>
            </a:r>
            <a:r>
              <a:rPr lang="fr-FR" b="1" baseline="0" dirty="0" smtClean="0"/>
              <a:t> langue </a:t>
            </a:r>
            <a:r>
              <a:rPr lang="fr-FR" b="0" baseline="0" dirty="0" smtClean="0"/>
              <a:t>sur internet juste après le Français</a:t>
            </a:r>
          </a:p>
          <a:p>
            <a:r>
              <a:rPr lang="fr-FR" b="0" baseline="0" dirty="0" smtClean="0"/>
              <a:t>Avec les </a:t>
            </a:r>
            <a:r>
              <a:rPr lang="fr-FR" b="1" baseline="0" dirty="0" smtClean="0"/>
              <a:t>évolutions géopolitiq</a:t>
            </a:r>
            <a:r>
              <a:rPr lang="fr-FR" b="0" baseline="0" dirty="0" smtClean="0"/>
              <a:t>ues que nous savons,</a:t>
            </a:r>
          </a:p>
          <a:p>
            <a:pPr marL="171450" lvl="0" indent="-171450">
              <a:buFontTx/>
              <a:buChar char="-"/>
            </a:pPr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8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86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Cliquez pour modifier le style du titre du masque</a:t>
            </a:r>
          </a:p>
        </p:txBody>
      </p:sp>
      <p:sp>
        <p:nvSpPr>
          <p:cNvPr id="19469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1295400"/>
          </a:xfrm>
        </p:spPr>
        <p:txBody>
          <a:bodyPr/>
          <a:lstStyle>
            <a:lvl1pPr marL="0" indent="0" algn="ctr">
              <a:buFont typeface="Wingdings" pitchFamily="33" charset="2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9470" name="Rectangle 1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fr-FR"/>
          </a:p>
        </p:txBody>
      </p:sp>
      <p:sp>
        <p:nvSpPr>
          <p:cNvPr id="1947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r>
              <a:rPr lang="fr-FR" smtClean="0"/>
              <a:t>26-28 avril 2012 - Boumerdès</a:t>
            </a:r>
            <a:endParaRPr lang="fr-FR"/>
          </a:p>
        </p:txBody>
      </p:sp>
      <p:sp>
        <p:nvSpPr>
          <p:cNvPr id="1947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F34F9A05-7898-D74C-A9EE-9B60D58BFF2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10388" y="228600"/>
            <a:ext cx="2081212" cy="615315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61988" y="228600"/>
            <a:ext cx="6096000" cy="615315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14478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61988" y="1905000"/>
            <a:ext cx="3810000" cy="44767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24388" y="1905000"/>
            <a:ext cx="3810000" cy="21621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24388" y="4219575"/>
            <a:ext cx="3810000" cy="21621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14478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61988" y="1905000"/>
            <a:ext cx="3810000" cy="44767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4767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476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476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techlimed XL.jpg"/>
          <p:cNvPicPr>
            <a:picLocks noChangeAspect="1"/>
          </p:cNvPicPr>
          <p:nvPr userDrawn="1"/>
        </p:nvPicPr>
        <p:blipFill>
          <a:blip r:embed="rId15">
            <a:grayscl/>
            <a:alphaModFix amt="3000"/>
          </a:blip>
          <a:srcRect r="80472"/>
          <a:stretch>
            <a:fillRect/>
          </a:stretch>
        </p:blipFill>
        <p:spPr>
          <a:xfrm>
            <a:off x="0" y="0"/>
            <a:ext cx="1636801" cy="1879654"/>
          </a:xfrm>
          <a:prstGeom prst="rect">
            <a:avLst/>
          </a:prstGeom>
        </p:spPr>
      </p:pic>
      <p:sp>
        <p:nvSpPr>
          <p:cNvPr id="1844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7086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 du masque</a:t>
            </a:r>
          </a:p>
        </p:txBody>
      </p:sp>
      <p:sp>
        <p:nvSpPr>
          <p:cNvPr id="18445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7724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400" b="1" i="0">
          <a:solidFill>
            <a:srgbClr val="002010"/>
          </a:solidFill>
          <a:latin typeface="Myriad Pro"/>
          <a:ea typeface="+mj-ea"/>
          <a:cs typeface="Myriad Pro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002010"/>
          </a:solidFill>
          <a:latin typeface="Tahoma" pitchFamily="33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002010"/>
          </a:solidFill>
          <a:latin typeface="Tahoma" pitchFamily="33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002010"/>
          </a:solidFill>
          <a:latin typeface="Tahoma" pitchFamily="33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002010"/>
          </a:solidFill>
          <a:latin typeface="Tahoma" pitchFamily="3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2010"/>
          </a:solidFill>
          <a:latin typeface="Tahoma" pitchFamily="33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2010"/>
          </a:solidFill>
          <a:latin typeface="Tahoma" pitchFamily="33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2010"/>
          </a:solidFill>
          <a:latin typeface="Tahoma" pitchFamily="33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2010"/>
          </a:solidFill>
          <a:latin typeface="Tahoma" pitchFamily="33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Tx/>
        <a:buSzPct val="90000"/>
        <a:buFontTx/>
        <a:buBlip>
          <a:blip r:embed="rId16"/>
        </a:buBlip>
        <a:defRPr sz="3200">
          <a:solidFill>
            <a:srgbClr val="4D4D4D"/>
          </a:solidFill>
          <a:latin typeface="Myriad Pro"/>
          <a:ea typeface="+mn-ea"/>
          <a:cs typeface="Myriad Pro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2010"/>
          </a:solidFill>
          <a:latin typeface="Myriad Pro"/>
          <a:ea typeface="ＭＳ Ｐゴシック" pitchFamily="33" charset="-128"/>
          <a:cs typeface="Myriad Pro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80000"/>
        <a:buFontTx/>
        <a:buBlip>
          <a:blip r:embed="rId17"/>
        </a:buBlip>
        <a:defRPr sz="2400">
          <a:solidFill>
            <a:srgbClr val="666699"/>
          </a:solidFill>
          <a:latin typeface="Myriad Pro"/>
          <a:ea typeface="ＭＳ Ｐゴシック" pitchFamily="33" charset="-128"/>
          <a:cs typeface="Myriad Pro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Myriad Pro"/>
          <a:ea typeface="ＭＳ Ｐゴシック" pitchFamily="33" charset="-128"/>
          <a:cs typeface="Myriad Pro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70000"/>
        <a:buFontTx/>
        <a:buBlip>
          <a:blip r:embed="rId18"/>
        </a:buBlip>
        <a:defRPr sz="2000">
          <a:solidFill>
            <a:srgbClr val="5E7631"/>
          </a:solidFill>
          <a:latin typeface="Myriad Pro"/>
          <a:ea typeface="ＭＳ Ｐゴシック" pitchFamily="33" charset="-128"/>
          <a:cs typeface="Myriad Pro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666699"/>
          </a:solidFill>
          <a:latin typeface="+mn-lt"/>
          <a:ea typeface="ＭＳ Ｐゴシック" pitchFamily="33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666699"/>
          </a:solidFill>
          <a:latin typeface="+mn-lt"/>
          <a:ea typeface="ＭＳ Ｐゴシック" pitchFamily="33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666699"/>
          </a:solidFill>
          <a:latin typeface="+mn-lt"/>
          <a:ea typeface="ＭＳ Ｐゴシック" pitchFamily="33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666699"/>
          </a:solidFill>
          <a:latin typeface="+mn-lt"/>
          <a:ea typeface="ＭＳ Ｐゴシック" pitchFamily="33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9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12" Type="http://schemas.microsoft.com/office/2007/relationships/diagramDrawing" Target="../diagrams/drawing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6.png"/><Relationship Id="rId15" Type="http://schemas.openxmlformats.org/officeDocument/2006/relationships/image" Target="../media/image11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086600" cy="1447800"/>
          </a:xfrm>
          <a:noFill/>
          <a:ln/>
        </p:spPr>
        <p:txBody>
          <a:bodyPr/>
          <a:lstStyle/>
          <a:p>
            <a:pPr algn="ctr"/>
            <a:r>
              <a:rPr lang="fr-FR" sz="4000" dirty="0">
                <a:solidFill>
                  <a:schemeClr val="accent5">
                    <a:lumMod val="50000"/>
                  </a:schemeClr>
                </a:solidFill>
              </a:rPr>
              <a:t>Valorisation</a:t>
            </a:r>
            <a:br>
              <a:rPr lang="fr-FR" sz="4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sz="4000" dirty="0">
                <a:solidFill>
                  <a:schemeClr val="accent5">
                    <a:lumMod val="50000"/>
                  </a:schemeClr>
                </a:solidFill>
              </a:rPr>
              <a:t>La société </a:t>
            </a:r>
            <a:r>
              <a:rPr lang="fr-FR" sz="4000" dirty="0" err="1">
                <a:solidFill>
                  <a:schemeClr val="accent5">
                    <a:lumMod val="50000"/>
                  </a:schemeClr>
                </a:solidFill>
              </a:rPr>
              <a:t>Techlimed</a:t>
            </a:r>
            <a:endParaRPr lang="fr-FR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28775"/>
            <a:ext cx="8013700" cy="447675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800" b="1" dirty="0" smtClean="0"/>
              <a:t>Techlimed </a:t>
            </a:r>
            <a:r>
              <a:rPr lang="fr-FR" sz="2800" dirty="0" smtClean="0"/>
              <a:t>est un éditeur logiciel, spin off du CNRS, fondée début 2011</a:t>
            </a:r>
          </a:p>
          <a:p>
            <a:pPr>
              <a:lnSpc>
                <a:spcPct val="80000"/>
              </a:lnSpc>
            </a:pPr>
            <a:endParaRPr lang="fr-FR" sz="2800" dirty="0" smtClean="0"/>
          </a:p>
          <a:p>
            <a:pPr>
              <a:lnSpc>
                <a:spcPct val="80000"/>
              </a:lnSpc>
            </a:pPr>
            <a:r>
              <a:rPr lang="fr-FR" sz="2800" dirty="0" smtClean="0"/>
              <a:t>Propose des solutions d’analyse et de </a:t>
            </a:r>
            <a:r>
              <a:rPr lang="fr-FR" sz="2800" b="1" dirty="0" smtClean="0"/>
              <a:t>traitement automatique de la langue Arabe</a:t>
            </a:r>
            <a:r>
              <a:rPr lang="fr-FR" sz="2800" dirty="0" smtClean="0"/>
              <a:t>, basé sur une technologie propriétaire en NLP (Natural Language Processing).</a:t>
            </a:r>
            <a:endParaRPr lang="en-US" sz="2800" dirty="0" smtClean="0">
              <a:ea typeface="ＭＳ Ｐゴシック" pitchFamily="33" charset="-128"/>
              <a:cs typeface="ＭＳ Ｐゴシック" pitchFamily="33" charset="-128"/>
            </a:endParaRPr>
          </a:p>
          <a:p>
            <a:pPr>
              <a:lnSpc>
                <a:spcPct val="80000"/>
              </a:lnSpc>
            </a:pPr>
            <a:endParaRPr lang="fr-FR" sz="2800" dirty="0" smtClean="0"/>
          </a:p>
          <a:p>
            <a:pPr>
              <a:lnSpc>
                <a:spcPct val="80000"/>
              </a:lnSpc>
            </a:pPr>
            <a:r>
              <a:rPr lang="fr-FR" sz="2800" dirty="0" smtClean="0"/>
              <a:t>Lauréat du concours nationale de la création d’</a:t>
            </a:r>
            <a:r>
              <a:rPr lang="fr-FR" sz="2800" b="1" dirty="0"/>
              <a:t>E</a:t>
            </a:r>
            <a:r>
              <a:rPr lang="fr-FR" sz="2800" b="1" dirty="0" smtClean="0"/>
              <a:t>ntreprise innovante </a:t>
            </a:r>
            <a:r>
              <a:rPr lang="fr-FR" sz="2800" dirty="0" smtClean="0"/>
              <a:t>(Oséo / Ministère de la Recherche &amp; de l’Enseignement supérieur)</a:t>
            </a:r>
          </a:p>
          <a:p>
            <a:pPr>
              <a:lnSpc>
                <a:spcPct val="80000"/>
              </a:lnSpc>
              <a:buNone/>
            </a:pPr>
            <a:endParaRPr lang="fr-FR" sz="2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"/>
    </mc:Choice>
    <mc:Fallback xmlns="">
      <p:transition spd="slow" advTm="13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Plateforme </a:t>
            </a:r>
            <a:r>
              <a:rPr lang="fr-FR" dirty="0" err="1" smtClean="0">
                <a:solidFill>
                  <a:schemeClr val="accent5">
                    <a:lumMod val="50000"/>
                  </a:schemeClr>
                </a:solidFill>
              </a:rPr>
              <a:t>Techlimed</a:t>
            </a: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Image 3" descr="plateformeV1.png"/>
          <p:cNvPicPr>
            <a:picLocks noChangeAspect="1"/>
          </p:cNvPicPr>
          <p:nvPr/>
        </p:nvPicPr>
        <p:blipFill>
          <a:blip r:embed="rId4" cstate="print"/>
          <a:srcRect l="21794" t="25850" r="19779" b="31100"/>
          <a:stretch>
            <a:fillRect/>
          </a:stretch>
        </p:blipFill>
        <p:spPr>
          <a:xfrm>
            <a:off x="2704555" y="1910167"/>
            <a:ext cx="2846105" cy="2011906"/>
          </a:xfrm>
          <a:prstGeom prst="rect">
            <a:avLst/>
          </a:prstGeom>
        </p:spPr>
      </p:pic>
      <p:pic>
        <p:nvPicPr>
          <p:cNvPr id="5" name="Image 4" descr="plateformeV2.png"/>
          <p:cNvPicPr>
            <a:picLocks noChangeAspect="1"/>
          </p:cNvPicPr>
          <p:nvPr/>
        </p:nvPicPr>
        <p:blipFill>
          <a:blip r:embed="rId5" cstate="print"/>
          <a:srcRect l="18772" t="24800" r="17765" b="19551"/>
          <a:stretch>
            <a:fillRect/>
          </a:stretch>
        </p:blipFill>
        <p:spPr>
          <a:xfrm>
            <a:off x="2555776" y="1463830"/>
            <a:ext cx="3091420" cy="2600710"/>
          </a:xfrm>
          <a:prstGeom prst="rect">
            <a:avLst/>
          </a:prstGeom>
        </p:spPr>
      </p:pic>
      <p:pic>
        <p:nvPicPr>
          <p:cNvPr id="6" name="Image 5" descr="plateformeV3.png"/>
          <p:cNvPicPr>
            <a:picLocks noChangeAspect="1"/>
          </p:cNvPicPr>
          <p:nvPr/>
        </p:nvPicPr>
        <p:blipFill>
          <a:blip r:embed="rId6" cstate="print"/>
          <a:srcRect l="18772" t="23750" r="17765" b="19551"/>
          <a:stretch>
            <a:fillRect/>
          </a:stretch>
        </p:blipFill>
        <p:spPr>
          <a:xfrm>
            <a:off x="2552348" y="1412776"/>
            <a:ext cx="3091420" cy="2649781"/>
          </a:xfrm>
          <a:prstGeom prst="rect">
            <a:avLst/>
          </a:prstGeom>
        </p:spPr>
      </p:pic>
      <p:pic>
        <p:nvPicPr>
          <p:cNvPr id="7" name="Image 6" descr="plateformeV4.png"/>
          <p:cNvPicPr>
            <a:picLocks noChangeAspect="1"/>
          </p:cNvPicPr>
          <p:nvPr/>
        </p:nvPicPr>
        <p:blipFill>
          <a:blip r:embed="rId7" cstate="print"/>
          <a:srcRect l="18772" t="24800" r="17765" b="19551"/>
          <a:stretch>
            <a:fillRect/>
          </a:stretch>
        </p:blipFill>
        <p:spPr>
          <a:xfrm>
            <a:off x="2555776" y="1463830"/>
            <a:ext cx="3091420" cy="2600710"/>
          </a:xfrm>
          <a:prstGeom prst="rect">
            <a:avLst/>
          </a:prstGeom>
        </p:spPr>
      </p:pic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2986813643"/>
              </p:ext>
            </p:extLst>
          </p:nvPr>
        </p:nvGraphicFramePr>
        <p:xfrm>
          <a:off x="611560" y="4149080"/>
          <a:ext cx="7632848" cy="2518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Image 13" descr="diinar DB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05064"/>
            <a:ext cx="896112" cy="89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43" t="29002" r="8801" b="31112"/>
          <a:stretch/>
        </p:blipFill>
        <p:spPr bwMode="auto">
          <a:xfrm>
            <a:off x="2987824" y="4005064"/>
            <a:ext cx="5301121" cy="269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4" descr="analysis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941168"/>
            <a:ext cx="896938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198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1"/>
    </mc:Choice>
    <mc:Fallback xmlns="">
      <p:transition spd="slow" advTm="19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3700"/>
            <a:ext cx="6336704" cy="635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85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>
                <a:solidFill>
                  <a:schemeClr val="accent5">
                    <a:lumMod val="50000"/>
                  </a:schemeClr>
                </a:solidFill>
              </a:rPr>
              <a:t>Panorama marché du TAL</a:t>
            </a:r>
            <a:endParaRPr lang="fr-FR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0" name="Espace réservé du contenu 29"/>
          <p:cNvSpPr>
            <a:spLocks noGrp="1"/>
          </p:cNvSpPr>
          <p:nvPr>
            <p:ph idx="1"/>
          </p:nvPr>
        </p:nvSpPr>
        <p:spPr>
          <a:xfrm>
            <a:off x="661988" y="1524000"/>
            <a:ext cx="7772400" cy="2743200"/>
          </a:xfrm>
        </p:spPr>
        <p:txBody>
          <a:bodyPr/>
          <a:lstStyle/>
          <a:p>
            <a:pPr lvl="2"/>
            <a:r>
              <a:rPr lang="fr-FR" dirty="0" smtClean="0">
                <a:solidFill>
                  <a:srgbClr val="2B142D"/>
                </a:solidFill>
                <a:latin typeface="Calibri"/>
                <a:cs typeface="Calibri"/>
              </a:rPr>
              <a:t>Un marché transverse</a:t>
            </a:r>
          </a:p>
          <a:p>
            <a:pPr lvl="2"/>
            <a:r>
              <a:rPr lang="fr-FR" dirty="0" smtClean="0">
                <a:solidFill>
                  <a:srgbClr val="2B142D"/>
                </a:solidFill>
                <a:latin typeface="Calibri"/>
                <a:cs typeface="Calibri"/>
              </a:rPr>
              <a:t>Une grille de lecture sur 3 axes en terme d’usage</a:t>
            </a:r>
          </a:p>
          <a:p>
            <a:pPr lvl="2"/>
            <a:r>
              <a:rPr lang="fr-FR" dirty="0" smtClean="0">
                <a:solidFill>
                  <a:srgbClr val="2B142D"/>
                </a:solidFill>
                <a:latin typeface="Calibri"/>
                <a:cs typeface="Calibri"/>
              </a:rPr>
              <a:t>Répartition de la demande par segment d'application</a:t>
            </a:r>
          </a:p>
        </p:txBody>
      </p:sp>
      <p:graphicFrame>
        <p:nvGraphicFramePr>
          <p:cNvPr id="27" name="Espace réservé du contenu 7"/>
          <p:cNvGraphicFramePr>
            <a:graphicFrameLocks/>
          </p:cNvGraphicFramePr>
          <p:nvPr/>
        </p:nvGraphicFramePr>
        <p:xfrm>
          <a:off x="5943600" y="2514600"/>
          <a:ext cx="32004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1" name="Image 30" descr="secteurs.png"/>
          <p:cNvPicPr>
            <a:picLocks noChangeAspect="1"/>
          </p:cNvPicPr>
          <p:nvPr/>
        </p:nvPicPr>
        <p:blipFill>
          <a:blip r:embed="rId8"/>
          <a:srcRect l="1990" t="9935" r="1990" b="13246"/>
          <a:stretch>
            <a:fillRect/>
          </a:stretch>
        </p:blipFill>
        <p:spPr>
          <a:xfrm>
            <a:off x="96331" y="3810000"/>
            <a:ext cx="5390069" cy="2590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"/>
    </mc:Choice>
    <mc:Fallback xmlns="">
      <p:transition spd="slow" advTm="14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shema_secteurs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54" t="3341" r="5532" b="5012"/>
          <a:stretch>
            <a:fillRect/>
          </a:stretch>
        </p:blipFill>
        <p:spPr>
          <a:xfrm>
            <a:off x="1524000" y="2232598"/>
            <a:ext cx="7620000" cy="4625402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Potentiel marché</a:t>
            </a: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Espace réservé du contenu 17"/>
          <p:cNvSpPr>
            <a:spLocks noGrp="1"/>
          </p:cNvSpPr>
          <p:nvPr>
            <p:ph idx="1"/>
          </p:nvPr>
        </p:nvSpPr>
        <p:spPr>
          <a:xfrm>
            <a:off x="304800" y="1844824"/>
            <a:ext cx="5334000" cy="1676400"/>
          </a:xfrm>
        </p:spPr>
        <p:txBody>
          <a:bodyPr/>
          <a:lstStyle/>
          <a:p>
            <a:r>
              <a:rPr lang="fr-FR" sz="2000" dirty="0" smtClean="0">
                <a:solidFill>
                  <a:srgbClr val="2B142D"/>
                </a:solidFill>
                <a:latin typeface="Calibri"/>
                <a:cs typeface="Calibri"/>
              </a:rPr>
              <a:t>Taille de marché pour le TAL estimé à 230 M$ pour la langue Arabe en 2011</a:t>
            </a:r>
          </a:p>
          <a:p>
            <a:r>
              <a:rPr lang="fr-FR" sz="2000" dirty="0" smtClean="0">
                <a:solidFill>
                  <a:srgbClr val="2B142D"/>
                </a:solidFill>
                <a:latin typeface="Calibri"/>
                <a:cs typeface="Calibri"/>
              </a:rPr>
              <a:t>Les niches marchés que nous adressons représentent un potentiel de </a:t>
            </a:r>
            <a:r>
              <a:rPr lang="fr-FR" sz="2000" dirty="0" smtClean="0">
                <a:solidFill>
                  <a:srgbClr val="2B142D"/>
                </a:solidFill>
                <a:latin typeface="Calibri"/>
                <a:cs typeface="Calibri"/>
              </a:rPr>
              <a:t>105M</a:t>
            </a:r>
            <a:r>
              <a:rPr lang="fr-FR" sz="2000" dirty="0" smtClean="0">
                <a:solidFill>
                  <a:srgbClr val="2B142D"/>
                </a:solidFill>
                <a:latin typeface="Calibri"/>
                <a:cs typeface="Calibri"/>
              </a:rPr>
              <a:t>$ en 2012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86200" y="4630341"/>
            <a:ext cx="2514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b="1" dirty="0" smtClean="0">
                <a:solidFill>
                  <a:srgbClr val="2B142D"/>
                </a:solidFill>
                <a:latin typeface="Calibri"/>
                <a:cs typeface="Calibri"/>
              </a:rPr>
              <a:t>GED</a:t>
            </a:r>
            <a:endParaRPr lang="fr-FR" sz="2400" b="1" dirty="0" smtClean="0">
              <a:solidFill>
                <a:srgbClr val="2B142D"/>
              </a:solidFill>
              <a:latin typeface="Calibri"/>
              <a:cs typeface="Calibri"/>
            </a:endParaRPr>
          </a:p>
          <a:p>
            <a:pPr lvl="0" algn="ctr"/>
            <a:endParaRPr lang="fr-FR" b="1" dirty="0" smtClean="0">
              <a:solidFill>
                <a:srgbClr val="2B142D"/>
              </a:solidFill>
              <a:latin typeface="Calibri"/>
              <a:cs typeface="Calibri"/>
            </a:endParaRPr>
          </a:p>
          <a:p>
            <a:pPr lvl="0"/>
            <a:r>
              <a:rPr lang="fr-FR" dirty="0" smtClean="0">
                <a:solidFill>
                  <a:srgbClr val="2B142D"/>
                </a:solidFill>
                <a:latin typeface="Calibri"/>
                <a:cs typeface="Calibri"/>
              </a:rPr>
              <a:t>Gestion de la recherche dans le contenu</a:t>
            </a:r>
          </a:p>
          <a:p>
            <a:pPr lvl="0"/>
            <a:endParaRPr lang="fr-FR" dirty="0" smtClean="0">
              <a:solidFill>
                <a:srgbClr val="2B142D"/>
              </a:solidFill>
              <a:latin typeface="Calibri"/>
              <a:cs typeface="Calibri"/>
            </a:endParaRPr>
          </a:p>
          <a:p>
            <a:pPr lvl="0" algn="ctr"/>
            <a:r>
              <a:rPr lang="fr-FR" b="1" dirty="0" smtClean="0">
                <a:solidFill>
                  <a:srgbClr val="FFFFFF"/>
                </a:solidFill>
                <a:latin typeface="Calibri"/>
                <a:cs typeface="Calibri"/>
              </a:rPr>
              <a:t>50 M$</a:t>
            </a:r>
            <a:endParaRPr lang="fr-FR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54800" y="4130695"/>
            <a:ext cx="2717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>
                <a:solidFill>
                  <a:srgbClr val="2B142D"/>
                </a:solidFill>
                <a:latin typeface="Calibri"/>
                <a:cs typeface="Calibri"/>
              </a:rPr>
              <a:t>Moteur de Recherche</a:t>
            </a:r>
          </a:p>
          <a:p>
            <a:pPr lvl="0"/>
            <a:r>
              <a:rPr lang="fr-FR" dirty="0" smtClean="0">
                <a:solidFill>
                  <a:srgbClr val="2B142D"/>
                </a:solidFill>
                <a:latin typeface="Calibri"/>
                <a:cs typeface="Calibri"/>
              </a:rPr>
              <a:t> Besoin d’un moteur </a:t>
            </a:r>
            <a:br>
              <a:rPr lang="fr-FR" dirty="0" smtClean="0">
                <a:solidFill>
                  <a:srgbClr val="2B142D"/>
                </a:solidFill>
                <a:latin typeface="Calibri"/>
                <a:cs typeface="Calibri"/>
              </a:rPr>
            </a:br>
            <a:r>
              <a:rPr lang="fr-FR" dirty="0" smtClean="0">
                <a:solidFill>
                  <a:srgbClr val="2B142D"/>
                </a:solidFill>
                <a:latin typeface="Calibri"/>
                <a:cs typeface="Calibri"/>
              </a:rPr>
              <a:t>   Grand Public </a:t>
            </a:r>
          </a:p>
          <a:p>
            <a:pPr lvl="0"/>
            <a:r>
              <a:rPr lang="fr-FR" dirty="0" smtClean="0">
                <a:solidFill>
                  <a:srgbClr val="2B142D"/>
                </a:solidFill>
                <a:latin typeface="Calibri"/>
                <a:cs typeface="Calibri"/>
              </a:rPr>
              <a:t> </a:t>
            </a:r>
          </a:p>
          <a:p>
            <a:pPr lvl="0" algn="ctr"/>
            <a:endParaRPr lang="fr-FR" b="1" dirty="0" smtClean="0">
              <a:latin typeface="Calibri"/>
              <a:cs typeface="Calibri"/>
            </a:endParaRPr>
          </a:p>
          <a:p>
            <a:pPr lvl="0" algn="ctr"/>
            <a:r>
              <a:rPr lang="fr-FR" b="1" dirty="0" smtClean="0">
                <a:solidFill>
                  <a:srgbClr val="FFFFFF"/>
                </a:solidFill>
                <a:latin typeface="Calibri"/>
                <a:cs typeface="Calibri"/>
              </a:rPr>
              <a:t>25 M$</a:t>
            </a:r>
            <a:endParaRPr lang="fr-FR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6400" y="4190762"/>
            <a:ext cx="1905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fr-FR" sz="2000" b="1" dirty="0" smtClean="0">
                <a:latin typeface="Calibri"/>
                <a:cs typeface="Calibri"/>
              </a:rPr>
              <a:t>Intelligence économique</a:t>
            </a:r>
          </a:p>
          <a:p>
            <a:pPr algn="r"/>
            <a:r>
              <a:rPr lang="fr-FR" dirty="0" smtClean="0">
                <a:latin typeface="Calibri"/>
                <a:cs typeface="Calibri"/>
              </a:rPr>
              <a:t>Gestion fine de la </a:t>
            </a:r>
            <a:br>
              <a:rPr lang="fr-FR" dirty="0" smtClean="0">
                <a:latin typeface="Calibri"/>
                <a:cs typeface="Calibri"/>
              </a:rPr>
            </a:br>
            <a:r>
              <a:rPr lang="fr-FR" dirty="0" smtClean="0">
                <a:latin typeface="Calibri"/>
                <a:cs typeface="Calibri"/>
              </a:rPr>
              <a:t>recherche (POST</a:t>
            </a:r>
            <a:r>
              <a:rPr lang="fr-FR" sz="2000" dirty="0" smtClean="0">
                <a:latin typeface="Calibri"/>
                <a:cs typeface="Calibri"/>
              </a:rPr>
              <a:t>)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Calibri"/>
                <a:cs typeface="Calibri"/>
              </a:rPr>
              <a:t>23 M$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15000" y="2362200"/>
            <a:ext cx="2667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>
                <a:solidFill>
                  <a:srgbClr val="2B142D"/>
                </a:solidFill>
                <a:latin typeface="Calibri"/>
                <a:cs typeface="Calibri"/>
              </a:rPr>
              <a:t>Elearning</a:t>
            </a:r>
            <a:endParaRPr lang="fr-FR" b="1" dirty="0" smtClean="0">
              <a:solidFill>
                <a:srgbClr val="2B142D"/>
              </a:solidFill>
              <a:latin typeface="Calibri"/>
              <a:cs typeface="Calibri"/>
            </a:endParaRPr>
          </a:p>
          <a:p>
            <a:pPr lvl="0"/>
            <a:r>
              <a:rPr lang="fr-FR" dirty="0" smtClean="0">
                <a:solidFill>
                  <a:srgbClr val="2B142D"/>
                </a:solidFill>
                <a:latin typeface="Calibri"/>
                <a:cs typeface="Calibri"/>
              </a:rPr>
              <a:t>Système d’apprentissage </a:t>
            </a:r>
          </a:p>
          <a:p>
            <a:pPr lvl="0"/>
            <a:r>
              <a:rPr lang="fr-FR" dirty="0" smtClean="0">
                <a:solidFill>
                  <a:srgbClr val="2B142D"/>
                </a:solidFill>
                <a:latin typeface="Calibri"/>
                <a:cs typeface="Calibri"/>
              </a:rPr>
              <a:t>et contenus modernes</a:t>
            </a:r>
          </a:p>
          <a:p>
            <a:pPr lvl="0"/>
            <a:endParaRPr lang="fr-FR" dirty="0" smtClean="0">
              <a:solidFill>
                <a:srgbClr val="2B142D"/>
              </a:solidFill>
              <a:latin typeface="Calibri"/>
              <a:cs typeface="Calibri"/>
            </a:endParaRPr>
          </a:p>
          <a:p>
            <a:pPr lvl="0" algn="ctr"/>
            <a:r>
              <a:rPr lang="fr-FR" b="1" dirty="0" smtClean="0">
                <a:solidFill>
                  <a:srgbClr val="FFFFFF"/>
                </a:solidFill>
                <a:latin typeface="Calibri"/>
                <a:cs typeface="Calibri"/>
              </a:rPr>
              <a:t>7 M$</a:t>
            </a:r>
            <a:endParaRPr lang="fr-FR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"/>
    </mc:Choice>
    <mc:Fallback xmlns="">
      <p:transition spd="slow" advTm="262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1|0.3|0.1|0.3"/>
</p:tagLst>
</file>

<file path=ppt/theme/theme1.xml><?xml version="1.0" encoding="utf-8"?>
<a:theme xmlns:a="http://schemas.openxmlformats.org/drawingml/2006/main" name="Business Plan">
  <a:themeElements>
    <a:clrScheme name="Personnalisée 1">
      <a:dk1>
        <a:srgbClr val="A4A134"/>
      </a:dk1>
      <a:lt1>
        <a:srgbClr val="000000"/>
      </a:lt1>
      <a:dk2>
        <a:srgbClr val="FFFFFF"/>
      </a:dk2>
      <a:lt2>
        <a:srgbClr val="676A55"/>
      </a:lt2>
      <a:accent1>
        <a:srgbClr val="6F6D47"/>
      </a:accent1>
      <a:accent2>
        <a:srgbClr val="88B672"/>
      </a:accent2>
      <a:accent3>
        <a:srgbClr val="4B577A"/>
      </a:accent3>
      <a:accent4>
        <a:srgbClr val="5DAFDF"/>
      </a:accent4>
      <a:accent5>
        <a:srgbClr val="EA4E1B"/>
      </a:accent5>
      <a:accent6>
        <a:srgbClr val="F19528"/>
      </a:accent6>
      <a:hlink>
        <a:srgbClr val="BC5FBC"/>
      </a:hlink>
      <a:folHlink>
        <a:srgbClr val="9775A7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3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33" charset="0"/>
          </a:defRPr>
        </a:defPPr>
      </a:lstStyle>
    </a:lnDef>
  </a:objectDefaults>
  <a:extraClrSchemeLst>
    <a:extraClrScheme>
      <a:clrScheme name="Business Plan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3066</TotalTime>
  <Words>293</Words>
  <Application>Microsoft Office PowerPoint</Application>
  <PresentationFormat>Affichage à l'écran (4:3)</PresentationFormat>
  <Paragraphs>76</Paragraphs>
  <Slides>5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Business Plan</vt:lpstr>
      <vt:lpstr>Valorisation La société Techlimed</vt:lpstr>
      <vt:lpstr>Plateforme Techlimed</vt:lpstr>
      <vt:lpstr>Présentation PowerPoint</vt:lpstr>
      <vt:lpstr>Panorama marché du TAL</vt:lpstr>
      <vt:lpstr>Potentiel marché</vt:lpstr>
    </vt:vector>
  </TitlesOfParts>
  <Company>swapcom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ITTV</dc:title>
  <dc:creator>ograeff</dc:creator>
  <cp:lastModifiedBy>Mohamed Hassoun</cp:lastModifiedBy>
  <cp:revision>138</cp:revision>
  <cp:lastPrinted>1601-01-01T00:00:00Z</cp:lastPrinted>
  <dcterms:created xsi:type="dcterms:W3CDTF">2012-01-20T09:42:15Z</dcterms:created>
  <dcterms:modified xsi:type="dcterms:W3CDTF">2012-04-26T02:21:43Z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1036</vt:i4>
  </property>
</Properties>
</file>